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271B-149B-5D4E-AFB9-24E6417F3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B705B-9F9A-D245-9D53-7851284F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5132E-338E-954B-BD52-C1DFC44D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AE35A-40D8-7B44-BF83-8DE2DEF6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0C0F-F979-8145-A86A-D9BD3735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262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8EB8B-446C-3A4D-9260-857E2C6E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A159B-AE76-814E-A466-1C2126570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15DC-8D59-894C-AF75-35EF04D9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8E11B-B744-E94A-B175-DD6F4764A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904B8-CDBE-0A4B-9A1E-FD3B545B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032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0FCDF-9288-DD4E-BCED-DA1D5E1C8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20AD8-D2DF-5F40-9D8F-1ACDEA011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F407F-C3C6-1A4F-85F2-DF942647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3E582-403D-AF4E-99A6-C34FAFA3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F37F-975D-B344-8349-BF2BA04B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682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D0604-37A6-F247-A4A4-8B4F99AD9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D8B53-C6CE-4D41-AE2E-0F1847037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7D42D-D359-3C4D-A7C8-15B55800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98BBB-1009-D144-934A-F18C040C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8AB37-CEC4-5F41-AE8D-36C525842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533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F466-05A9-EB40-9D28-BBB2D02C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ECAC9-9566-C942-BD4F-DAD049568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BD0E3-8182-3644-A7E9-0EE06C6A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2532F-2A05-3747-B752-2C1FB2EA4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128B5-C89E-A440-8326-3B8DB818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887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D48E1-D8E7-EF42-85EB-809627BC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DC8E5-C9BE-5A44-822A-97A75622C3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F0BFB-A285-734F-8B93-4599A771C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FBD17-EA7F-0D48-B5F7-6F1C9F12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E09C7-DCB4-B343-BCF5-3B41CA8A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F0C50-7D8B-A247-BFA4-BDDACED4B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051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9CBD-5EE0-AA48-A209-C8E89BD1F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C76C0-4141-1A48-8318-05CF8E7A1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20FED-B8F1-9444-BFEC-4874FB6E4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6F1E3-1CBE-3640-A691-68D496F55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0AF95-61A1-E04A-A783-B0919325D6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C12E16-C0C9-5B45-97E0-2A9B0328B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3AE2A-2A7C-DC46-A463-A44CF8A1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EB0D1-513F-674B-B39B-BF4F25CF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410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9009-FA9A-334E-818B-365F6662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32C2B-D8BE-3048-9B1E-73F6B1A8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FCCB3-EDDA-234D-B717-F6C6EA62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96C54-5D54-7F4F-A045-8CC709C1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405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35738-59E2-1448-9669-3030F364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2F2A47-97B5-9B43-B267-DEF95A28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335BF-8B1F-EB4F-9FED-205E5597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215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2F1BE-169F-2844-BE57-83077F34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D102-94BB-9546-AB2C-1F33FF34A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26D62-8421-714A-A63A-F6CFB570D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441BA-C9FF-BF45-B6C8-2ACAB004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51E96-37A9-634A-B5C1-A928AA23F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3BAC0-E0F6-E841-9F24-D9308DA9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435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9429-0232-414D-820D-D9BB1323E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E29190-423A-6B44-8FAE-F6B9883234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4F6998-F8BA-3C4D-A1EE-301E3EBF6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5EC58-498A-2C4F-8714-BD45D996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1BCD8-FFE0-3946-B2DD-B769D8AC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6AD5-E1BA-9541-86F0-41C2FF108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720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4F935-EEB8-8C40-A162-821BB8FB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17820-5303-8346-B1D3-A980AB161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DCD14-3747-CE4A-A2B7-7DF8EB0D38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68865-82D9-684E-A712-3D08A3A7D1C0}" type="datetimeFigureOut">
              <a:rPr lang="en-DE" smtClean="0"/>
              <a:t>23.07.21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FDB30-368C-7A40-9422-E313D3222C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54AA0-9614-5D4D-8DC5-D06EA8100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9222B-CEFD-E846-A2E5-650FC2ABF5ED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5938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6A36753-B970-E14F-8112-79D4B7370D35}"/>
              </a:ext>
            </a:extLst>
          </p:cNvPr>
          <p:cNvGrpSpPr/>
          <p:nvPr/>
        </p:nvGrpSpPr>
        <p:grpSpPr>
          <a:xfrm>
            <a:off x="1945984" y="487050"/>
            <a:ext cx="8723706" cy="5537771"/>
            <a:chOff x="1921831" y="2702104"/>
            <a:chExt cx="14362288" cy="9117118"/>
          </a:xfrm>
        </p:grpSpPr>
        <p:sp>
          <p:nvSpPr>
            <p:cNvPr id="23" name="Cube 22">
              <a:extLst>
                <a:ext uri="{FF2B5EF4-FFF2-40B4-BE49-F238E27FC236}">
                  <a16:creationId xmlns:a16="http://schemas.microsoft.com/office/drawing/2014/main" id="{A2AA3EC6-58F3-224B-8FD8-6A66A91EB72D}"/>
                </a:ext>
              </a:extLst>
            </p:cNvPr>
            <p:cNvSpPr/>
            <p:nvPr/>
          </p:nvSpPr>
          <p:spPr>
            <a:xfrm>
              <a:off x="1921831" y="2979508"/>
              <a:ext cx="14362288" cy="8839714"/>
            </a:xfrm>
            <a:prstGeom prst="cube">
              <a:avLst>
                <a:gd name="adj" fmla="val 5844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B351945-5F95-CE4B-BE69-2A3CE225E5D2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3104A2-7036-C040-B2CB-F9BAB715EB27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444A87-0BA5-6B4A-824A-5C8943C08831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DefaultRairApp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651B4EB-291B-8E4D-BC0C-E0F611C64E11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RairApp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DefaultoverVCViewDetails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OverviewDetail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F56E50B-7970-3847-AB9C-3EB235E46952}"/>
              </a:ext>
            </a:extLst>
          </p:cNvPr>
          <p:cNvGrpSpPr/>
          <p:nvPr/>
        </p:nvGrpSpPr>
        <p:grpSpPr>
          <a:xfrm>
            <a:off x="2444579" y="2564682"/>
            <a:ext cx="1865585" cy="1728635"/>
            <a:chOff x="1921831" y="2702104"/>
            <a:chExt cx="3071409" cy="2845941"/>
          </a:xfrm>
        </p:grpSpPr>
        <p:sp>
          <p:nvSpPr>
            <p:cNvPr id="4" name="Cube 3">
              <a:extLst>
                <a:ext uri="{FF2B5EF4-FFF2-40B4-BE49-F238E27FC236}">
                  <a16:creationId xmlns:a16="http://schemas.microsoft.com/office/drawing/2014/main" id="{FBC84389-CF04-D24A-96A6-D3713E60B282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F57E173-FB49-964E-825D-1C5615702F4B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734783-44A7-1C48-975D-A20D149E1F12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9315C2-CF32-B247-8C4A-E7F860D4D4AB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821622-648C-AB4E-B036-FACA7AB3841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Ebook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E798E6F-B418-B74D-9018-4D8D195B56B7}"/>
              </a:ext>
            </a:extLst>
          </p:cNvPr>
          <p:cNvGrpSpPr/>
          <p:nvPr/>
        </p:nvGrpSpPr>
        <p:grpSpPr>
          <a:xfrm>
            <a:off x="2656416" y="2864227"/>
            <a:ext cx="1865585" cy="1728635"/>
            <a:chOff x="1921831" y="2702104"/>
            <a:chExt cx="3071409" cy="2845941"/>
          </a:xfrm>
        </p:grpSpPr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AF5CB21D-0474-A843-817D-363AFAC70B6E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AAE5882-7221-D244-90BA-B6F78C2AB8F1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9220C8-CA13-AF40-88AA-C4B0780C1BB5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4D5D35E-06E5-3646-99DE-78AF56BE44D4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27E102A-539C-1C43-B5D7-3C33B1A6905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VideoPlayer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34AEAF-5374-984A-A0FD-075CEBE5F212}"/>
              </a:ext>
            </a:extLst>
          </p:cNvPr>
          <p:cNvSpPr/>
          <p:nvPr/>
        </p:nvSpPr>
        <p:spPr>
          <a:xfrm>
            <a:off x="4260086" y="3725425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Custom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</p:spTree>
    <p:extLst>
      <p:ext uri="{BB962C8B-B14F-4D97-AF65-F5344CB8AC3E}">
        <p14:creationId xmlns:p14="http://schemas.microsoft.com/office/powerpoint/2010/main" val="106305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DefaultoverVCViewDetails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OverviewDetail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3117D0F-2A2C-C044-B376-7D5502145DD1}"/>
              </a:ext>
            </a:extLst>
          </p:cNvPr>
          <p:cNvGrpSpPr/>
          <p:nvPr/>
        </p:nvGrpSpPr>
        <p:grpSpPr>
          <a:xfrm>
            <a:off x="408539" y="752672"/>
            <a:ext cx="3125771" cy="2370672"/>
            <a:chOff x="408539" y="752672"/>
            <a:chExt cx="3125771" cy="237067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E798E6F-B418-B74D-9018-4D8D195B56B7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30" name="Cube 29">
                <a:extLst>
                  <a:ext uri="{FF2B5EF4-FFF2-40B4-BE49-F238E27FC236}">
                    <a16:creationId xmlns:a16="http://schemas.microsoft.com/office/drawing/2014/main" id="{AF5CB21D-0474-A843-817D-363AFAC70B6E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AAE5882-7221-D244-90BA-B6F78C2AB8F1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9220C8-CA13-AF40-88AA-C4B0780C1BB5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4D5D35E-06E5-3646-99DE-78AF56BE44D4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27E102A-539C-1C43-B5D7-3C33B1A69058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220AD11-8392-FB4B-8101-0F20899C2DD5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test11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8F1DE48-C94A-BB4E-A4E7-9D9EE600637A}"/>
              </a:ext>
            </a:extLst>
          </p:cNvPr>
          <p:cNvGrpSpPr/>
          <p:nvPr/>
        </p:nvGrpSpPr>
        <p:grpSpPr>
          <a:xfrm>
            <a:off x="420722" y="3734656"/>
            <a:ext cx="3125771" cy="2370672"/>
            <a:chOff x="408539" y="752672"/>
            <a:chExt cx="3125771" cy="237067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0D08E58-FA2F-2241-9892-AD86BFDBF371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5808E70-8E27-474D-BBFD-31EBB5170F85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828B77-06C3-C24E-A97F-B6258A8B6C10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B93A26-1DFB-8945-912A-9C76CA9D33D6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0982E90F-831F-F041-B339-777761D84CAB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10153A6-34F1-E947-B715-CA74CFB92F65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BD92A3C-A865-6945-99B6-5FA2348A770B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test44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7236D54-C421-EC4B-893E-6785C421F50E}"/>
              </a:ext>
            </a:extLst>
          </p:cNvPr>
          <p:cNvGrpSpPr/>
          <p:nvPr/>
        </p:nvGrpSpPr>
        <p:grpSpPr>
          <a:xfrm>
            <a:off x="6498736" y="2353573"/>
            <a:ext cx="3125771" cy="2370672"/>
            <a:chOff x="408539" y="752672"/>
            <a:chExt cx="3125771" cy="2370672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42F6120-BDD8-BC4D-8B09-6ED3CF285429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62" name="Cube 61">
                <a:extLst>
                  <a:ext uri="{FF2B5EF4-FFF2-40B4-BE49-F238E27FC236}">
                    <a16:creationId xmlns:a16="http://schemas.microsoft.com/office/drawing/2014/main" id="{031A4065-CE64-1B42-B4AB-5C534D5780A0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2C1489F1-ED5D-604A-AF37-E356DB9BFE8E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5AA82339-6DE0-8E41-92BC-88381154C0A4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93368D94-A70C-A945-B471-1D7633B6D4F6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032F5CBE-FED6-7048-B324-8061F2119C70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76B57A1-2E2B-DA46-9D98-40D6BAFC8A50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test11</a:t>
              </a:r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072525-E4C5-4F45-8965-3E3B920C3E54}"/>
              </a:ext>
            </a:extLst>
          </p:cNvPr>
          <p:cNvCxnSpPr>
            <a:cxnSpLocks/>
            <a:stCxn id="55" idx="3"/>
          </p:cNvCxnSpPr>
          <p:nvPr/>
        </p:nvCxnSpPr>
        <p:spPr>
          <a:xfrm flipV="1">
            <a:off x="1955216" y="894706"/>
            <a:ext cx="3687674" cy="37292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7B84FC2-5549-5E4B-A82E-1753D0D56F74}"/>
              </a:ext>
            </a:extLst>
          </p:cNvPr>
          <p:cNvCxnSpPr>
            <a:cxnSpLocks/>
            <a:stCxn id="14" idx="0"/>
          </p:cNvCxnSpPr>
          <p:nvPr/>
        </p:nvCxnSpPr>
        <p:spPr>
          <a:xfrm>
            <a:off x="6263644" y="1891576"/>
            <a:ext cx="1053573" cy="433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70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5390478" y="668425"/>
            <a:ext cx="1865585" cy="1728635"/>
            <a:chOff x="1921831" y="2702104"/>
            <a:chExt cx="3071409" cy="2845941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7"/>
              <a:ext cx="3071409" cy="2568538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DefaultoverVCViewDetails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OverviewDetail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479D2A5-C67C-5A43-A2CF-6B07906B0E0D}"/>
              </a:ext>
            </a:extLst>
          </p:cNvPr>
          <p:cNvGrpSpPr/>
          <p:nvPr/>
        </p:nvGrpSpPr>
        <p:grpSpPr>
          <a:xfrm>
            <a:off x="6096000" y="2059198"/>
            <a:ext cx="3821876" cy="1728635"/>
            <a:chOff x="1921831" y="2702104"/>
            <a:chExt cx="6292151" cy="2845941"/>
          </a:xfrm>
        </p:grpSpPr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AE4E9630-14A6-254D-86E7-0F3EFD83178F}"/>
                </a:ext>
              </a:extLst>
            </p:cNvPr>
            <p:cNvSpPr/>
            <p:nvPr/>
          </p:nvSpPr>
          <p:spPr>
            <a:xfrm>
              <a:off x="1921831" y="2979508"/>
              <a:ext cx="6292151" cy="2568537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EF6FD39-498E-1A48-AC5E-2F41F563484E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Item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BB75046-D250-824C-8C22-D46420EE6081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FF1D128-7197-5747-9D4C-D59B515112DE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DefaultVideoPlayer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D692851-E188-5F47-B3A7-7D19F34B5267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Component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A76A628F-9086-1949-84CB-74E45E3B210E}"/>
              </a:ext>
            </a:extLst>
          </p:cNvPr>
          <p:cNvSpPr/>
          <p:nvPr/>
        </p:nvSpPr>
        <p:spPr>
          <a:xfrm>
            <a:off x="7846474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Over</a:t>
            </a:r>
            <a:br>
              <a:rPr lang="en-DE" sz="1100" dirty="0"/>
            </a:br>
            <a:r>
              <a:rPr lang="en-DE" sz="1100" dirty="0"/>
              <a:t>View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E01BD6E-5B7F-D245-8864-5CF727535D7C}"/>
              </a:ext>
            </a:extLst>
          </p:cNvPr>
          <p:cNvSpPr/>
          <p:nvPr/>
        </p:nvSpPr>
        <p:spPr>
          <a:xfrm>
            <a:off x="8551996" y="2670773"/>
            <a:ext cx="555410" cy="55541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DetailView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3117D0F-2A2C-C044-B376-7D5502145DD1}"/>
              </a:ext>
            </a:extLst>
          </p:cNvPr>
          <p:cNvGrpSpPr/>
          <p:nvPr/>
        </p:nvGrpSpPr>
        <p:grpSpPr>
          <a:xfrm>
            <a:off x="408539" y="752672"/>
            <a:ext cx="3125771" cy="2370672"/>
            <a:chOff x="408539" y="752672"/>
            <a:chExt cx="3125771" cy="237067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E798E6F-B418-B74D-9018-4D8D195B56B7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30" name="Cube 29">
                <a:extLst>
                  <a:ext uri="{FF2B5EF4-FFF2-40B4-BE49-F238E27FC236}">
                    <a16:creationId xmlns:a16="http://schemas.microsoft.com/office/drawing/2014/main" id="{AF5CB21D-0474-A843-817D-363AFAC70B6E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AAE5882-7221-D244-90BA-B6F78C2AB8F1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9220C8-CA13-AF40-88AA-C4B0780C1BB5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4D5D35E-06E5-3646-99DE-78AF56BE44D4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27E102A-539C-1C43-B5D7-3C33B1A69058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220AD11-8392-FB4B-8101-0F20899C2DD5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test11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8F1DE48-C94A-BB4E-A4E7-9D9EE600637A}"/>
              </a:ext>
            </a:extLst>
          </p:cNvPr>
          <p:cNvGrpSpPr/>
          <p:nvPr/>
        </p:nvGrpSpPr>
        <p:grpSpPr>
          <a:xfrm>
            <a:off x="380147" y="3786080"/>
            <a:ext cx="3125771" cy="2370672"/>
            <a:chOff x="408539" y="752672"/>
            <a:chExt cx="3125771" cy="237067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0D08E58-FA2F-2241-9892-AD86BFDBF371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5808E70-8E27-474D-BBFD-31EBB5170F85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828B77-06C3-C24E-A97F-B6258A8B6C10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B93A26-1DFB-8945-912A-9C76CA9D33D6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0982E90F-831F-F041-B339-777761D84CAB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10153A6-34F1-E947-B715-CA74CFB92F65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BD92A3C-A865-6945-99B6-5FA2348A770B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test44</a:t>
              </a:r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E072525-E4C5-4F45-8965-3E3B920C3E54}"/>
              </a:ext>
            </a:extLst>
          </p:cNvPr>
          <p:cNvCxnSpPr>
            <a:cxnSpLocks/>
            <a:stCxn id="57" idx="3"/>
          </p:cNvCxnSpPr>
          <p:nvPr/>
        </p:nvCxnSpPr>
        <p:spPr>
          <a:xfrm flipV="1">
            <a:off x="1914641" y="946130"/>
            <a:ext cx="3687674" cy="42565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7B84FC2-5549-5E4B-A82E-1753D0D56F74}"/>
              </a:ext>
            </a:extLst>
          </p:cNvPr>
          <p:cNvCxnSpPr>
            <a:cxnSpLocks/>
            <a:stCxn id="14" idx="0"/>
          </p:cNvCxnSpPr>
          <p:nvPr/>
        </p:nvCxnSpPr>
        <p:spPr>
          <a:xfrm>
            <a:off x="6263644" y="1891576"/>
            <a:ext cx="1053573" cy="433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3A1DBCE-2D8A-9B40-8BD2-79461A3E57CA}"/>
              </a:ext>
            </a:extLst>
          </p:cNvPr>
          <p:cNvGrpSpPr/>
          <p:nvPr/>
        </p:nvGrpSpPr>
        <p:grpSpPr>
          <a:xfrm>
            <a:off x="532547" y="3938480"/>
            <a:ext cx="3125771" cy="2370672"/>
            <a:chOff x="408539" y="752672"/>
            <a:chExt cx="3125771" cy="2370672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5BB7DA15-BBA5-DE48-850A-2D55EA421561}"/>
                </a:ext>
              </a:extLst>
            </p:cNvPr>
            <p:cNvGrpSpPr/>
            <p:nvPr/>
          </p:nvGrpSpPr>
          <p:grpSpPr>
            <a:xfrm>
              <a:off x="408539" y="752672"/>
              <a:ext cx="3125771" cy="2370672"/>
              <a:chOff x="1921831" y="2702104"/>
              <a:chExt cx="5146118" cy="3902960"/>
            </a:xfrm>
          </p:grpSpPr>
          <p:sp>
            <p:nvSpPr>
              <p:cNvPr id="70" name="Cube 69">
                <a:extLst>
                  <a:ext uri="{FF2B5EF4-FFF2-40B4-BE49-F238E27FC236}">
                    <a16:creationId xmlns:a16="http://schemas.microsoft.com/office/drawing/2014/main" id="{D60640FB-8D2F-2B41-9C5A-9C37DA26C7CA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5146118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A2901BDC-C237-8A4E-B96E-84C832B92734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8D42F0CC-63FA-CF4A-901C-8C0BA6C56BB7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9B7A272-B41E-E846-B0C2-9F588F5FD5DB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79077AA1-94EA-824B-915B-82856F5112A5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7CE103B-16DF-D04B-9B0B-919A0FBB1E2C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test44</a:t>
              </a:r>
              <a:br>
                <a:rPr lang="en-DE" sz="1100" dirty="0"/>
              </a:br>
              <a:r>
                <a:rPr lang="en-DE" sz="1100" dirty="0"/>
                <a:t>cid</a:t>
              </a: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8EA6A638-91AA-7642-9AC4-7DB3B3E20FBF}"/>
              </a:ext>
            </a:extLst>
          </p:cNvPr>
          <p:cNvSpPr/>
          <p:nvPr/>
        </p:nvSpPr>
        <p:spPr>
          <a:xfrm>
            <a:off x="1674412" y="4713176"/>
            <a:ext cx="615344" cy="2356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/>
              <a:t>videojs</a:t>
            </a:r>
            <a:endParaRPr lang="en-DE" sz="1100" dirty="0"/>
          </a:p>
        </p:txBody>
      </p:sp>
    </p:spTree>
    <p:extLst>
      <p:ext uri="{BB962C8B-B14F-4D97-AF65-F5344CB8AC3E}">
        <p14:creationId xmlns:p14="http://schemas.microsoft.com/office/powerpoint/2010/main" val="195896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E5B19A0-73AB-6940-AA84-8D5023770777}"/>
              </a:ext>
            </a:extLst>
          </p:cNvPr>
          <p:cNvGrpSpPr/>
          <p:nvPr/>
        </p:nvGrpSpPr>
        <p:grpSpPr>
          <a:xfrm>
            <a:off x="6274919" y="2426617"/>
            <a:ext cx="1865585" cy="2390136"/>
            <a:chOff x="1921831" y="2702104"/>
            <a:chExt cx="3071409" cy="3935005"/>
          </a:xfrm>
        </p:grpSpPr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A9B11A4B-63B5-9649-8735-C153252C7A2C}"/>
                </a:ext>
              </a:extLst>
            </p:cNvPr>
            <p:cNvSpPr/>
            <p:nvPr/>
          </p:nvSpPr>
          <p:spPr>
            <a:xfrm>
              <a:off x="1921831" y="2979508"/>
              <a:ext cx="3071409" cy="3657601"/>
            </a:xfrm>
            <a:prstGeom prst="cube">
              <a:avLst>
                <a:gd name="adj" fmla="val 584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50FA2B7-06EB-8F49-A3FE-2E39E46C304F}"/>
                </a:ext>
              </a:extLst>
            </p:cNvPr>
            <p:cNvSpPr/>
            <p:nvPr/>
          </p:nvSpPr>
          <p:spPr>
            <a:xfrm>
              <a:off x="2270589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B64A612-B2E3-614B-8401-BFF3E08FE1EB}"/>
                </a:ext>
              </a:extLst>
            </p:cNvPr>
            <p:cNvSpPr/>
            <p:nvPr/>
          </p:nvSpPr>
          <p:spPr>
            <a:xfrm>
              <a:off x="3533747" y="3708972"/>
              <a:ext cx="914400" cy="91440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DefaultView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EA2FB-BD34-3A47-B166-E83E62EC8663}"/>
                </a:ext>
              </a:extLst>
            </p:cNvPr>
            <p:cNvSpPr/>
            <p:nvPr/>
          </p:nvSpPr>
          <p:spPr>
            <a:xfrm>
              <a:off x="2270590" y="4715840"/>
              <a:ext cx="2177558" cy="63699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…</a:t>
              </a:r>
              <a:br>
                <a:rPr lang="en-DE" sz="1100" dirty="0"/>
              </a:br>
              <a:r>
                <a:rPr lang="en-DE" sz="1100" dirty="0"/>
                <a:t>this.videoPlayer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605411-0756-FE4D-A447-22A716484AC8}"/>
                </a:ext>
              </a:extLst>
            </p:cNvPr>
            <p:cNvSpPr/>
            <p:nvPr/>
          </p:nvSpPr>
          <p:spPr>
            <a:xfrm>
              <a:off x="2270589" y="2702104"/>
              <a:ext cx="2177558" cy="9144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OverviewDetail</a:t>
              </a:r>
              <a:br>
                <a:rPr lang="en-DE" sz="1100" dirty="0"/>
              </a:br>
              <a:r>
                <a:rPr lang="en-DE" sz="1100" dirty="0"/>
                <a:t>Interface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6151426-140B-254C-857C-AE1BCA85129B}"/>
              </a:ext>
            </a:extLst>
          </p:cNvPr>
          <p:cNvGrpSpPr/>
          <p:nvPr/>
        </p:nvGrpSpPr>
        <p:grpSpPr>
          <a:xfrm>
            <a:off x="8202202" y="2138076"/>
            <a:ext cx="3821876" cy="1728635"/>
            <a:chOff x="8202202" y="2138076"/>
            <a:chExt cx="3821876" cy="172863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8479D2A5-C67C-5A43-A2CF-6B07906B0E0D}"/>
                </a:ext>
              </a:extLst>
            </p:cNvPr>
            <p:cNvGrpSpPr/>
            <p:nvPr/>
          </p:nvGrpSpPr>
          <p:grpSpPr>
            <a:xfrm>
              <a:off x="8202202" y="2138076"/>
              <a:ext cx="3821876" cy="1728635"/>
              <a:chOff x="1921831" y="2702104"/>
              <a:chExt cx="6292151" cy="2845941"/>
            </a:xfrm>
          </p:grpSpPr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AE4E9630-14A6-254D-86E7-0F3EFD83178F}"/>
                  </a:ext>
                </a:extLst>
              </p:cNvPr>
              <p:cNvSpPr/>
              <p:nvPr/>
            </p:nvSpPr>
            <p:spPr>
              <a:xfrm>
                <a:off x="1921831" y="2979508"/>
                <a:ext cx="6292151" cy="2568537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7EF6FD39-498E-1A48-AC5E-2F41F563484E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BB75046-D250-824C-8C22-D46420EE6081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FF1D128-7197-5747-9D4C-D59B515112DE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Any UcpComponent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692851-E188-5F47-B3A7-7D19F34B5267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UcpComponent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76A628F-9086-1949-84CB-74E45E3B210E}"/>
                </a:ext>
              </a:extLst>
            </p:cNvPr>
            <p:cNvSpPr/>
            <p:nvPr/>
          </p:nvSpPr>
          <p:spPr>
            <a:xfrm>
              <a:off x="9952676" y="2765309"/>
              <a:ext cx="555410" cy="55541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Over</a:t>
              </a:r>
              <a:br>
                <a:rPr lang="en-DE" sz="1100" dirty="0"/>
              </a:br>
              <a:r>
                <a:rPr lang="en-DE" sz="1100" dirty="0"/>
                <a:t>View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E01BD6E-5B7F-D245-8864-5CF727535D7C}"/>
                </a:ext>
              </a:extLst>
            </p:cNvPr>
            <p:cNvSpPr/>
            <p:nvPr/>
          </p:nvSpPr>
          <p:spPr>
            <a:xfrm>
              <a:off x="10658198" y="2765309"/>
              <a:ext cx="555410" cy="55541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DE" sz="1100" dirty="0"/>
                <a:t>DetailView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83117D0F-2A2C-C044-B376-7D5502145DD1}"/>
              </a:ext>
            </a:extLst>
          </p:cNvPr>
          <p:cNvGrpSpPr/>
          <p:nvPr/>
        </p:nvGrpSpPr>
        <p:grpSpPr>
          <a:xfrm>
            <a:off x="233080" y="443764"/>
            <a:ext cx="1913036" cy="2370672"/>
            <a:chOff x="408540" y="752672"/>
            <a:chExt cx="1913036" cy="2370672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E798E6F-B418-B74D-9018-4D8D195B56B7}"/>
                </a:ext>
              </a:extLst>
            </p:cNvPr>
            <p:cNvGrpSpPr/>
            <p:nvPr/>
          </p:nvGrpSpPr>
          <p:grpSpPr>
            <a:xfrm>
              <a:off x="408540" y="752672"/>
              <a:ext cx="1913036" cy="2370672"/>
              <a:chOff x="1921833" y="2702104"/>
              <a:chExt cx="3149530" cy="3902960"/>
            </a:xfrm>
          </p:grpSpPr>
          <p:sp>
            <p:nvSpPr>
              <p:cNvPr id="30" name="Cube 29">
                <a:extLst>
                  <a:ext uri="{FF2B5EF4-FFF2-40B4-BE49-F238E27FC236}">
                    <a16:creationId xmlns:a16="http://schemas.microsoft.com/office/drawing/2014/main" id="{AF5CB21D-0474-A843-817D-363AFAC70B6E}"/>
                  </a:ext>
                </a:extLst>
              </p:cNvPr>
              <p:cNvSpPr/>
              <p:nvPr/>
            </p:nvSpPr>
            <p:spPr>
              <a:xfrm>
                <a:off x="1921833" y="2979508"/>
                <a:ext cx="3149530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AAAE5882-7221-D244-90BA-B6F78C2AB8F1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E9220C8-CA13-AF40-88AA-C4B0780C1BB5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04D5D35E-06E5-3646-99DE-78AF56BE44D4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DefaultRairApp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27E102A-539C-1C43-B5D7-3C33B1A69058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RairApp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220AD11-8392-FB4B-8101-0F20899C2DD5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test11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8F1DE48-C94A-BB4E-A4E7-9D9EE600637A}"/>
              </a:ext>
            </a:extLst>
          </p:cNvPr>
          <p:cNvGrpSpPr/>
          <p:nvPr/>
        </p:nvGrpSpPr>
        <p:grpSpPr>
          <a:xfrm>
            <a:off x="4353912" y="1121236"/>
            <a:ext cx="1797974" cy="2370672"/>
            <a:chOff x="408540" y="752672"/>
            <a:chExt cx="1797974" cy="2370672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0D08E58-FA2F-2241-9892-AD86BFDBF371}"/>
                </a:ext>
              </a:extLst>
            </p:cNvPr>
            <p:cNvGrpSpPr/>
            <p:nvPr/>
          </p:nvGrpSpPr>
          <p:grpSpPr>
            <a:xfrm>
              <a:off x="408540" y="752672"/>
              <a:ext cx="1797974" cy="2370672"/>
              <a:chOff x="1921833" y="2702104"/>
              <a:chExt cx="2960097" cy="3902959"/>
            </a:xfrm>
          </p:grpSpPr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D5808E70-8E27-474D-BBFD-31EBB5170F85}"/>
                  </a:ext>
                </a:extLst>
              </p:cNvPr>
              <p:cNvSpPr/>
              <p:nvPr/>
            </p:nvSpPr>
            <p:spPr>
              <a:xfrm>
                <a:off x="1921833" y="2979507"/>
                <a:ext cx="2960097" cy="3625556"/>
              </a:xfrm>
              <a:prstGeom prst="cube">
                <a:avLst>
                  <a:gd name="adj" fmla="val 58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sz="1100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828B77-06C3-C24E-A97F-B6258A8B6C10}"/>
                  </a:ext>
                </a:extLst>
              </p:cNvPr>
              <p:cNvSpPr/>
              <p:nvPr/>
            </p:nvSpPr>
            <p:spPr>
              <a:xfrm>
                <a:off x="2270589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Item</a:t>
                </a:r>
                <a:br>
                  <a:rPr lang="en-DE" sz="1100" dirty="0"/>
                </a:br>
                <a:r>
                  <a:rPr lang="en-DE" sz="1100" dirty="0"/>
                  <a:t>View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5DB93A26-1DFB-8945-912A-9C76CA9D33D6}"/>
                  </a:ext>
                </a:extLst>
              </p:cNvPr>
              <p:cNvSpPr/>
              <p:nvPr/>
            </p:nvSpPr>
            <p:spPr>
              <a:xfrm>
                <a:off x="3533747" y="3708972"/>
                <a:ext cx="914400" cy="9144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DefaultView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0982E90F-831F-F041-B339-777761D84CAB}"/>
                  </a:ext>
                </a:extLst>
              </p:cNvPr>
              <p:cNvSpPr/>
              <p:nvPr/>
            </p:nvSpPr>
            <p:spPr>
              <a:xfrm>
                <a:off x="2270590" y="4715840"/>
                <a:ext cx="2177558" cy="636997"/>
              </a:xfrm>
              <a:prstGeom prst="rect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DefaultVideoPlayer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10153A6-34F1-E947-B715-CA74CFB92F65}"/>
                  </a:ext>
                </a:extLst>
              </p:cNvPr>
              <p:cNvSpPr/>
              <p:nvPr/>
            </p:nvSpPr>
            <p:spPr>
              <a:xfrm>
                <a:off x="2270589" y="2702104"/>
                <a:ext cx="2177558" cy="914400"/>
              </a:xfrm>
              <a:prstGeom prst="rect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DE" sz="1100" dirty="0"/>
                  <a:t>VideoPlayer</a:t>
                </a:r>
                <a:br>
                  <a:rPr lang="en-DE" sz="1100" dirty="0"/>
                </a:br>
                <a:r>
                  <a:rPr lang="en-DE" sz="1100" dirty="0"/>
                  <a:t>Interface</a:t>
                </a:r>
              </a:p>
            </p:txBody>
          </p:sp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BD92A3C-A865-6945-99B6-5FA2348A770B}"/>
                </a:ext>
              </a:extLst>
            </p:cNvPr>
            <p:cNvSpPr/>
            <p:nvPr/>
          </p:nvSpPr>
          <p:spPr>
            <a:xfrm>
              <a:off x="1387623" y="2465335"/>
              <a:ext cx="555410" cy="55541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D</a:t>
              </a:r>
              <a:r>
                <a:rPr lang="en-DE" sz="1100" dirty="0"/>
                <a:t>ata</a:t>
              </a:r>
              <a:br>
                <a:rPr lang="en-DE" sz="1100" dirty="0"/>
              </a:br>
              <a:r>
                <a:rPr lang="en-DE" sz="1100" dirty="0"/>
                <a:t>test44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3DF0C1D-E769-234E-8EBA-6103659FAC0C}"/>
              </a:ext>
            </a:extLst>
          </p:cNvPr>
          <p:cNvGrpSpPr/>
          <p:nvPr/>
        </p:nvGrpSpPr>
        <p:grpSpPr>
          <a:xfrm>
            <a:off x="2225145" y="1083421"/>
            <a:ext cx="2092078" cy="2370672"/>
            <a:chOff x="532548" y="3938480"/>
            <a:chExt cx="2092078" cy="2370672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3A1DBCE-2D8A-9B40-8BD2-79461A3E57CA}"/>
                </a:ext>
              </a:extLst>
            </p:cNvPr>
            <p:cNvGrpSpPr/>
            <p:nvPr/>
          </p:nvGrpSpPr>
          <p:grpSpPr>
            <a:xfrm>
              <a:off x="532548" y="3938480"/>
              <a:ext cx="2092078" cy="2370672"/>
              <a:chOff x="408540" y="752672"/>
              <a:chExt cx="2092078" cy="2370672"/>
            </a:xfrm>
          </p:grpSpPr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5BB7DA15-BBA5-DE48-850A-2D55EA421561}"/>
                  </a:ext>
                </a:extLst>
              </p:cNvPr>
              <p:cNvGrpSpPr/>
              <p:nvPr/>
            </p:nvGrpSpPr>
            <p:grpSpPr>
              <a:xfrm>
                <a:off x="408540" y="752672"/>
                <a:ext cx="2092078" cy="2370672"/>
                <a:chOff x="1921833" y="2702104"/>
                <a:chExt cx="3444296" cy="3902960"/>
              </a:xfrm>
            </p:grpSpPr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D60640FB-8D2F-2B41-9C5A-9C37DA26C7CA}"/>
                    </a:ext>
                  </a:extLst>
                </p:cNvPr>
                <p:cNvSpPr/>
                <p:nvPr/>
              </p:nvSpPr>
              <p:spPr>
                <a:xfrm>
                  <a:off x="1921833" y="2979508"/>
                  <a:ext cx="3444296" cy="3625556"/>
                </a:xfrm>
                <a:prstGeom prst="cube">
                  <a:avLst>
                    <a:gd name="adj" fmla="val 5844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DE" sz="1100" dirty="0"/>
                </a:p>
              </p:txBody>
            </p:sp>
            <p:sp>
              <p:nvSpPr>
                <p:cNvPr id="71" name="Rectangle 70">
                  <a:extLst>
                    <a:ext uri="{FF2B5EF4-FFF2-40B4-BE49-F238E27FC236}">
                      <a16:creationId xmlns:a16="http://schemas.microsoft.com/office/drawing/2014/main" id="{A2901BDC-C237-8A4E-B96E-84C832B92734}"/>
                    </a:ext>
                  </a:extLst>
                </p:cNvPr>
                <p:cNvSpPr/>
                <p:nvPr/>
              </p:nvSpPr>
              <p:spPr>
                <a:xfrm>
                  <a:off x="2270589" y="3708972"/>
                  <a:ext cx="914400" cy="914400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DE" sz="1100" dirty="0"/>
                    <a:t>Item</a:t>
                  </a:r>
                  <a:br>
                    <a:rPr lang="en-DE" sz="1100" dirty="0"/>
                  </a:br>
                  <a:r>
                    <a:rPr lang="en-DE" sz="1100" dirty="0"/>
                    <a:t>View</a:t>
                  </a: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8D42F0CC-63FA-CF4A-901C-8C0BA6C56BB7}"/>
                    </a:ext>
                  </a:extLst>
                </p:cNvPr>
                <p:cNvSpPr/>
                <p:nvPr/>
              </p:nvSpPr>
              <p:spPr>
                <a:xfrm>
                  <a:off x="3533747" y="3708972"/>
                  <a:ext cx="914400" cy="914400"/>
                </a:xfrm>
                <a:prstGeom prst="rect">
                  <a:avLst/>
                </a:prstGeom>
                <a:solidFill>
                  <a:schemeClr val="accent4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DE" sz="1100" dirty="0"/>
                    <a:t>DefaultView</a:t>
                  </a: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09B7A272-B41E-E846-B0C2-9F588F5FD5DB}"/>
                    </a:ext>
                  </a:extLst>
                </p:cNvPr>
                <p:cNvSpPr/>
                <p:nvPr/>
              </p:nvSpPr>
              <p:spPr>
                <a:xfrm>
                  <a:off x="2270590" y="4715840"/>
                  <a:ext cx="2177558" cy="63699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DE" sz="1100" dirty="0"/>
                    <a:t>DefaultVideoPlayer</a:t>
                  </a:r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79077AA1-94EA-824B-915B-82856F5112A5}"/>
                    </a:ext>
                  </a:extLst>
                </p:cNvPr>
                <p:cNvSpPr/>
                <p:nvPr/>
              </p:nvSpPr>
              <p:spPr>
                <a:xfrm>
                  <a:off x="2270589" y="2702104"/>
                  <a:ext cx="2177558" cy="914400"/>
                </a:xfrm>
                <a:prstGeom prst="rect">
                  <a:avLst/>
                </a:prstGeom>
                <a:solidFill>
                  <a:schemeClr val="accent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DE" sz="1100" dirty="0"/>
                    <a:t>VideoPlayer</a:t>
                  </a:r>
                  <a:br>
                    <a:rPr lang="en-DE" sz="1100" dirty="0"/>
                  </a:br>
                  <a:r>
                    <a:rPr lang="en-DE" sz="1100" dirty="0"/>
                    <a:t>Interface</a:t>
                  </a:r>
                </a:p>
              </p:txBody>
            </p:sp>
          </p:grp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7CE103B-16DF-D04B-9B0B-919A0FBB1E2C}"/>
                  </a:ext>
                </a:extLst>
              </p:cNvPr>
              <p:cNvSpPr/>
              <p:nvPr/>
            </p:nvSpPr>
            <p:spPr>
              <a:xfrm>
                <a:off x="1387623" y="2465335"/>
                <a:ext cx="555410" cy="55541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D</a:t>
                </a:r>
                <a:r>
                  <a:rPr lang="en-DE" sz="1100" dirty="0"/>
                  <a:t>ata</a:t>
                </a:r>
                <a:br>
                  <a:rPr lang="en-DE" sz="1100" dirty="0"/>
                </a:br>
                <a:r>
                  <a:rPr lang="en-DE" sz="1100" dirty="0"/>
                  <a:t>test44</a:t>
                </a:r>
                <a:br>
                  <a:rPr lang="en-DE" sz="1100" dirty="0"/>
                </a:br>
                <a:r>
                  <a:rPr lang="en-DE" sz="1100" dirty="0"/>
                  <a:t>cid</a:t>
                </a:r>
              </a:p>
            </p:txBody>
          </p:sp>
        </p:grp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EA6A638-91AA-7642-9AC4-7DB3B3E20FBF}"/>
                </a:ext>
              </a:extLst>
            </p:cNvPr>
            <p:cNvSpPr/>
            <p:nvPr/>
          </p:nvSpPr>
          <p:spPr>
            <a:xfrm>
              <a:off x="1674412" y="4713176"/>
              <a:ext cx="615344" cy="23563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/>
                <a:t>videojs</a:t>
              </a:r>
              <a:endParaRPr lang="en-DE" sz="1100" dirty="0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C526B0-70B1-4E41-8BBB-16FBDB5D28A7}"/>
              </a:ext>
            </a:extLst>
          </p:cNvPr>
          <p:cNvCxnSpPr>
            <a:cxnSpLocks/>
            <a:stCxn id="30" idx="3"/>
          </p:cNvCxnSpPr>
          <p:nvPr/>
        </p:nvCxnSpPr>
        <p:spPr>
          <a:xfrm flipH="1">
            <a:off x="1106244" y="2814436"/>
            <a:ext cx="27455" cy="359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C171C36-D3B2-9745-9A8F-136E6D98BF71}"/>
              </a:ext>
            </a:extLst>
          </p:cNvPr>
          <p:cNvCxnSpPr>
            <a:cxnSpLocks/>
            <a:stCxn id="70" idx="3"/>
          </p:cNvCxnSpPr>
          <p:nvPr/>
        </p:nvCxnSpPr>
        <p:spPr>
          <a:xfrm>
            <a:off x="3210053" y="3454093"/>
            <a:ext cx="12236" cy="3371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4E97D5A-679D-AC4C-ABE5-A2921ABE3593}"/>
              </a:ext>
            </a:extLst>
          </p:cNvPr>
          <p:cNvCxnSpPr>
            <a:cxnSpLocks/>
            <a:stCxn id="53" idx="3"/>
          </p:cNvCxnSpPr>
          <p:nvPr/>
        </p:nvCxnSpPr>
        <p:spPr>
          <a:xfrm>
            <a:off x="5200362" y="3491908"/>
            <a:ext cx="30415" cy="3371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714C263-5479-BD46-AA20-E1AB7C045F91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7153199" y="4816753"/>
            <a:ext cx="0" cy="200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EB19F04-3B5B-434C-8BCD-4D5D4F488615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0067553" y="3866711"/>
            <a:ext cx="45587" cy="2710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5676412-40D2-964F-A10F-F59A8CFE913F}"/>
              </a:ext>
            </a:extLst>
          </p:cNvPr>
          <p:cNvCxnSpPr>
            <a:cxnSpLocks/>
          </p:cNvCxnSpPr>
          <p:nvPr/>
        </p:nvCxnSpPr>
        <p:spPr>
          <a:xfrm flipV="1">
            <a:off x="2170953" y="5040218"/>
            <a:ext cx="4982246" cy="40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066D1477-A71A-3242-9373-BE418D1B0E90}"/>
              </a:ext>
            </a:extLst>
          </p:cNvPr>
          <p:cNvSpPr/>
          <p:nvPr/>
        </p:nvSpPr>
        <p:spPr>
          <a:xfrm>
            <a:off x="1505924" y="4873263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setList()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E4C3AF9-CD72-F84E-ACD5-B427E9B0FD2C}"/>
              </a:ext>
            </a:extLst>
          </p:cNvPr>
          <p:cNvSpPr/>
          <p:nvPr/>
        </p:nvSpPr>
        <p:spPr>
          <a:xfrm>
            <a:off x="6486756" y="4130884"/>
            <a:ext cx="1322656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</a:t>
            </a:r>
          </a:p>
          <a:p>
            <a:r>
              <a:rPr lang="en-DE" sz="1100" dirty="0"/>
              <a:t>list</a:t>
            </a:r>
            <a:br>
              <a:rPr lang="en-DE" sz="1100" dirty="0"/>
            </a:br>
            <a:r>
              <a:rPr lang="en-DE" sz="1100" dirty="0"/>
              <a:t>currentComponent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A200CC9-E8B8-4C4A-A7A8-889FD2AA91D8}"/>
              </a:ext>
            </a:extLst>
          </p:cNvPr>
          <p:cNvCxnSpPr>
            <a:cxnSpLocks/>
          </p:cNvCxnSpPr>
          <p:nvPr/>
        </p:nvCxnSpPr>
        <p:spPr>
          <a:xfrm>
            <a:off x="1106244" y="3293549"/>
            <a:ext cx="11189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21F7E438-4939-E54F-8281-5D37D09893C7}"/>
              </a:ext>
            </a:extLst>
          </p:cNvPr>
          <p:cNvSpPr/>
          <p:nvPr/>
        </p:nvSpPr>
        <p:spPr>
          <a:xfrm>
            <a:off x="1195397" y="3089121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getInstance().init()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5CBC20F6-73B1-E940-BE3E-1A2B70F88D8C}"/>
              </a:ext>
            </a:extLst>
          </p:cNvPr>
          <p:cNvCxnSpPr>
            <a:cxnSpLocks/>
          </p:cNvCxnSpPr>
          <p:nvPr/>
        </p:nvCxnSpPr>
        <p:spPr>
          <a:xfrm>
            <a:off x="1489867" y="3985709"/>
            <a:ext cx="17143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00A818FF-E778-F647-99D2-281850CE4104}"/>
              </a:ext>
            </a:extLst>
          </p:cNvPr>
          <p:cNvSpPr/>
          <p:nvPr/>
        </p:nvSpPr>
        <p:spPr>
          <a:xfrm>
            <a:off x="1478637" y="3772942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findAll()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681EB86-082B-264A-A393-1DF0794D231F}"/>
              </a:ext>
            </a:extLst>
          </p:cNvPr>
          <p:cNvSpPr/>
          <p:nvPr/>
        </p:nvSpPr>
        <p:spPr>
          <a:xfrm>
            <a:off x="176263" y="3351494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test44ViedoPlayer</a:t>
            </a:r>
            <a:br>
              <a:rPr lang="en-DE" sz="1100" dirty="0"/>
            </a:br>
            <a:endParaRPr lang="en-DE" sz="1100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D4786BB-43E2-0D4E-8EE3-06E726BC1A89}"/>
              </a:ext>
            </a:extLst>
          </p:cNvPr>
          <p:cNvCxnSpPr>
            <a:cxnSpLocks/>
          </p:cNvCxnSpPr>
          <p:nvPr/>
        </p:nvCxnSpPr>
        <p:spPr>
          <a:xfrm flipH="1">
            <a:off x="1154643" y="3389309"/>
            <a:ext cx="1192540" cy="2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9B1546A6-35D7-DF4A-AAD9-F16312C06B33}"/>
              </a:ext>
            </a:extLst>
          </p:cNvPr>
          <p:cNvSpPr/>
          <p:nvPr/>
        </p:nvSpPr>
        <p:spPr>
          <a:xfrm>
            <a:off x="176263" y="3715518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test44ViedoPlayer</a:t>
            </a:r>
            <a:br>
              <a:rPr lang="en-DE" sz="1100" dirty="0"/>
            </a:br>
            <a:endParaRPr lang="en-DE" sz="1100" dirty="0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200E3B6-147C-1844-9383-C2644E0E02B4}"/>
              </a:ext>
            </a:extLst>
          </p:cNvPr>
          <p:cNvCxnSpPr>
            <a:cxnSpLocks/>
          </p:cNvCxnSpPr>
          <p:nvPr/>
        </p:nvCxnSpPr>
        <p:spPr>
          <a:xfrm flipH="1">
            <a:off x="1133699" y="4145609"/>
            <a:ext cx="20657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330B5D9E-C0BB-E641-8507-D965B103927E}"/>
              </a:ext>
            </a:extLst>
          </p:cNvPr>
          <p:cNvSpPr/>
          <p:nvPr/>
        </p:nvSpPr>
        <p:spPr>
          <a:xfrm>
            <a:off x="167269" y="4173180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listViedoPlayer[]</a:t>
            </a:r>
            <a:br>
              <a:rPr lang="en-DE" sz="1100" dirty="0"/>
            </a:br>
            <a:endParaRPr lang="en-DE" sz="1100" dirty="0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3CABCE9F-615A-1C41-9137-2B0276A66D64}"/>
              </a:ext>
            </a:extLst>
          </p:cNvPr>
          <p:cNvCxnSpPr>
            <a:cxnSpLocks/>
          </p:cNvCxnSpPr>
          <p:nvPr/>
        </p:nvCxnSpPr>
        <p:spPr>
          <a:xfrm>
            <a:off x="1106244" y="4678358"/>
            <a:ext cx="5168675" cy="7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F2CABC42-9243-154B-8AE5-8F6365B16D62}"/>
              </a:ext>
            </a:extLst>
          </p:cNvPr>
          <p:cNvSpPr/>
          <p:nvPr/>
        </p:nvSpPr>
        <p:spPr>
          <a:xfrm>
            <a:off x="1195397" y="4473930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getInstance().init()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57D26FC-ACB4-B649-A664-4C4A711DDF09}"/>
              </a:ext>
            </a:extLst>
          </p:cNvPr>
          <p:cNvCxnSpPr>
            <a:cxnSpLocks/>
          </p:cNvCxnSpPr>
          <p:nvPr/>
        </p:nvCxnSpPr>
        <p:spPr>
          <a:xfrm flipH="1">
            <a:off x="1154643" y="4774118"/>
            <a:ext cx="1192540" cy="2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70252EB1-EAEA-2549-8F10-7BD235F76596}"/>
              </a:ext>
            </a:extLst>
          </p:cNvPr>
          <p:cNvSpPr/>
          <p:nvPr/>
        </p:nvSpPr>
        <p:spPr>
          <a:xfrm>
            <a:off x="187493" y="4823089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od</a:t>
            </a:r>
            <a:br>
              <a:rPr lang="en-DE" sz="1100" dirty="0"/>
            </a:br>
            <a:endParaRPr lang="en-DE" sz="1100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83BF3B7-53A1-3F44-AE13-8789988E438A}"/>
              </a:ext>
            </a:extLst>
          </p:cNvPr>
          <p:cNvSpPr/>
          <p:nvPr/>
        </p:nvSpPr>
        <p:spPr>
          <a:xfrm>
            <a:off x="2330384" y="4829097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listViedoPlayer[]</a:t>
            </a:r>
            <a:br>
              <a:rPr lang="en-DE" sz="1100" dirty="0"/>
            </a:br>
            <a:endParaRPr lang="en-DE" sz="1100" dirty="0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61B94E44-BF8D-AF4F-9961-65803241E74B}"/>
              </a:ext>
            </a:extLst>
          </p:cNvPr>
          <p:cNvCxnSpPr>
            <a:cxnSpLocks/>
          </p:cNvCxnSpPr>
          <p:nvPr/>
        </p:nvCxnSpPr>
        <p:spPr>
          <a:xfrm>
            <a:off x="2432601" y="5631046"/>
            <a:ext cx="777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EAA46979-B3E4-BA4D-88B8-0F9CBA3390B5}"/>
              </a:ext>
            </a:extLst>
          </p:cNvPr>
          <p:cNvSpPr/>
          <p:nvPr/>
        </p:nvSpPr>
        <p:spPr>
          <a:xfrm>
            <a:off x="1767572" y="5423583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onClick()()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51E5049-A8A9-A24F-9EE2-977C6D1AD89E}"/>
              </a:ext>
            </a:extLst>
          </p:cNvPr>
          <p:cNvSpPr/>
          <p:nvPr/>
        </p:nvSpPr>
        <p:spPr>
          <a:xfrm>
            <a:off x="3285364" y="5812655"/>
            <a:ext cx="1280384" cy="166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fire(selecte, me)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930B5DA-D6FE-9E4F-990F-2EF420BCA4CD}"/>
              </a:ext>
            </a:extLst>
          </p:cNvPr>
          <p:cNvSpPr/>
          <p:nvPr/>
        </p:nvSpPr>
        <p:spPr>
          <a:xfrm>
            <a:off x="203550" y="6088899"/>
            <a:ext cx="1302374" cy="270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100" dirty="0"/>
              <a:t>od</a:t>
            </a:r>
            <a:br>
              <a:rPr lang="en-DE" sz="1100" dirty="0"/>
            </a:br>
            <a:endParaRPr lang="en-DE" sz="1100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9F5740C5-4432-7F49-A486-3CFA9B82AD9A}"/>
              </a:ext>
            </a:extLst>
          </p:cNvPr>
          <p:cNvCxnSpPr>
            <a:cxnSpLocks/>
          </p:cNvCxnSpPr>
          <p:nvPr/>
        </p:nvCxnSpPr>
        <p:spPr>
          <a:xfrm flipH="1">
            <a:off x="1106244" y="6006244"/>
            <a:ext cx="24493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AA03698-8F9C-1C40-A50A-D1AB57152041}"/>
              </a:ext>
            </a:extLst>
          </p:cNvPr>
          <p:cNvSpPr/>
          <p:nvPr/>
        </p:nvSpPr>
        <p:spPr>
          <a:xfrm>
            <a:off x="1209010" y="5802661"/>
            <a:ext cx="1577298" cy="228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>
                <a:solidFill>
                  <a:schemeClr val="tx1"/>
                </a:solidFill>
              </a:rPr>
              <a:t>onSelect(selecte, me)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250C0B67-4C63-FA4A-B143-179D1024B261}"/>
              </a:ext>
            </a:extLst>
          </p:cNvPr>
          <p:cNvCxnSpPr>
            <a:cxnSpLocks/>
          </p:cNvCxnSpPr>
          <p:nvPr/>
        </p:nvCxnSpPr>
        <p:spPr>
          <a:xfrm flipV="1">
            <a:off x="2179878" y="6409101"/>
            <a:ext cx="4982246" cy="40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18A1CAD-AC25-A64D-B53A-6ADE70A2C4DD}"/>
              </a:ext>
            </a:extLst>
          </p:cNvPr>
          <p:cNvSpPr/>
          <p:nvPr/>
        </p:nvSpPr>
        <p:spPr>
          <a:xfrm>
            <a:off x="1514849" y="6242146"/>
            <a:ext cx="1353436" cy="1855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</a:t>
            </a:r>
            <a:r>
              <a:rPr lang="en-DE" sz="1100" dirty="0">
                <a:solidFill>
                  <a:schemeClr val="tx1"/>
                </a:solidFill>
              </a:rPr>
              <a:t>etComponent(me)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8669D0D-9B96-6941-BBDD-D04B1648A40F}"/>
              </a:ext>
            </a:extLst>
          </p:cNvPr>
          <p:cNvSpPr/>
          <p:nvPr/>
        </p:nvSpPr>
        <p:spPr>
          <a:xfrm>
            <a:off x="7229243" y="6299953"/>
            <a:ext cx="1798231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</a:t>
            </a:r>
          </a:p>
          <a:p>
            <a:r>
              <a:rPr lang="en-DE" sz="1100" dirty="0"/>
              <a:t>list</a:t>
            </a:r>
            <a:br>
              <a:rPr lang="en-DE" sz="1100" dirty="0"/>
            </a:br>
            <a:r>
              <a:rPr lang="en-DE" sz="1100" dirty="0"/>
              <a:t>currentComponent=me ”test44”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546115-B78C-F34B-84F8-A0F17553C23E}"/>
              </a:ext>
            </a:extLst>
          </p:cNvPr>
          <p:cNvSpPr/>
          <p:nvPr/>
        </p:nvSpPr>
        <p:spPr>
          <a:xfrm>
            <a:off x="7254003" y="4931336"/>
            <a:ext cx="1715446" cy="5554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D</a:t>
            </a:r>
            <a:r>
              <a:rPr lang="en-DE" sz="1100" dirty="0"/>
              <a:t>ata</a:t>
            </a:r>
          </a:p>
          <a:p>
            <a:r>
              <a:rPr lang="en-GB" sz="1100" dirty="0"/>
              <a:t>L</a:t>
            </a:r>
            <a:r>
              <a:rPr lang="en-DE" sz="1100" dirty="0"/>
              <a:t>ist=listVideoPlayer[]</a:t>
            </a:r>
            <a:br>
              <a:rPr lang="en-DE" sz="1100" dirty="0"/>
            </a:br>
            <a:r>
              <a:rPr lang="en-DE" sz="1100" dirty="0"/>
              <a:t>currentComponent=null</a:t>
            </a:r>
          </a:p>
        </p:txBody>
      </p:sp>
    </p:spTree>
    <p:extLst>
      <p:ext uri="{BB962C8B-B14F-4D97-AF65-F5344CB8AC3E}">
        <p14:creationId xmlns:p14="http://schemas.microsoft.com/office/powerpoint/2010/main" val="78659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97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297</Words>
  <Application>Microsoft Macintosh PowerPoint</Application>
  <PresentationFormat>Widescreen</PresentationFormat>
  <Paragraphs>120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9</cp:revision>
  <dcterms:created xsi:type="dcterms:W3CDTF">2021-07-23T09:15:44Z</dcterms:created>
  <dcterms:modified xsi:type="dcterms:W3CDTF">2021-07-23T11:45:28Z</dcterms:modified>
</cp:coreProperties>
</file>