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8"/>
    <p:restoredTop sz="94764"/>
  </p:normalViewPr>
  <p:slideViewPr>
    <p:cSldViewPr snapToGrid="0" snapToObjects="1">
      <p:cViewPr varScale="1">
        <p:scale>
          <a:sx n="88" d="100"/>
          <a:sy n="88" d="100"/>
        </p:scale>
        <p:origin x="11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4F01D-85E4-9A43-8767-38E4C901D3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F755A0-D893-0444-817F-9AA8DC1A3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993FE-A104-8545-B1E2-963B24963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6C4F9-1A69-1A4C-AE4C-2DBEEEC076B9}" type="datetimeFigureOut">
              <a:rPr lang="en-DE" smtClean="0"/>
              <a:t>17.06.21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2000D-3BEC-D24C-96B0-E5ACEDC1B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27914-F480-D343-84E1-C7437FF31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5636-A94E-0E42-BCCE-637EA63C9AD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1391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A2376-FFC5-0F41-A00B-E3D2D1416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49CEE3-EC87-4447-8F17-7AD2B31CF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B162F-5843-3441-AF5B-9E95450DD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6C4F9-1A69-1A4C-AE4C-2DBEEEC076B9}" type="datetimeFigureOut">
              <a:rPr lang="en-DE" smtClean="0"/>
              <a:t>17.06.21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CFF7B-6B91-074E-82EE-1118FC2A6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A304C-1776-E344-85BF-5B708479B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5636-A94E-0E42-BCCE-637EA63C9AD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016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8038CC-1B9F-2049-BF17-EB4270F6C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1B3FFA-C9D8-A140-ACEA-2FD13ECD0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01208-433F-C747-9FA7-F423B83A5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6C4F9-1A69-1A4C-AE4C-2DBEEEC076B9}" type="datetimeFigureOut">
              <a:rPr lang="en-DE" smtClean="0"/>
              <a:t>17.06.21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F725B-C4BA-4949-978F-4C5184604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99B0C-687C-E349-B95A-8FFC6EBA1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5636-A94E-0E42-BCCE-637EA63C9AD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9912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70B31-9284-7547-A567-7E3C990F5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468FC-4C51-194D-B98C-17C8E4D22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6D72C-3BEB-5945-88B3-E9EEE6086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6C4F9-1A69-1A4C-AE4C-2DBEEEC076B9}" type="datetimeFigureOut">
              <a:rPr lang="en-DE" smtClean="0"/>
              <a:t>17.06.21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E96B0-8CC4-6546-97CC-9E3A103A1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25FFC-2C16-1F40-A7B2-8ED19E037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5636-A94E-0E42-BCCE-637EA63C9AD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1527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CCC81-1C08-934E-BF4C-24D1A8C4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5F9AC-F68A-C14E-80ED-5EFA98174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9ADD9-2270-C14F-A768-9E3CB9816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6C4F9-1A69-1A4C-AE4C-2DBEEEC076B9}" type="datetimeFigureOut">
              <a:rPr lang="en-DE" smtClean="0"/>
              <a:t>17.06.21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558E3-9625-6E4C-ABBE-D6E3A1497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3BDAC-CFC6-0843-A2EF-EA41677FB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5636-A94E-0E42-BCCE-637EA63C9AD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49689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439D4-DFB5-2845-8D4C-66C7C2306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34CFF-A2F6-D144-AE75-BF14A6276A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C9B3D-9DF6-7E40-AB78-0707A63E1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05534A-8CD8-1247-BF74-118F38D98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6C4F9-1A69-1A4C-AE4C-2DBEEEC076B9}" type="datetimeFigureOut">
              <a:rPr lang="en-DE" smtClean="0"/>
              <a:t>17.06.21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46A50C-ED17-EE41-AA5A-05FAC8223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E03256-93CC-234F-8453-71F287C5C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5636-A94E-0E42-BCCE-637EA63C9AD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3736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FD43C-BCB9-E540-A031-6D120FB8D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7E97F-8267-8747-B289-17CC40112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1B7DA-F778-F848-B297-FDAD8072C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58F03C-807D-F045-91BA-9606683C2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541602-E65C-6542-AB65-26BD001C71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6988E1-EC19-1E41-B54C-55B211F72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6C4F9-1A69-1A4C-AE4C-2DBEEEC076B9}" type="datetimeFigureOut">
              <a:rPr lang="en-DE" smtClean="0"/>
              <a:t>17.06.21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35459B-2CB4-2D43-A049-19C6A65BE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61A99-BB20-204B-AE22-3221280DB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5636-A94E-0E42-BCCE-637EA63C9AD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176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BB108-A948-8B42-8BB2-00249D032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A089C3-92C7-C74D-9B10-F58EB6A60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6C4F9-1A69-1A4C-AE4C-2DBEEEC076B9}" type="datetimeFigureOut">
              <a:rPr lang="en-DE" smtClean="0"/>
              <a:t>17.06.21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0EBA43-1A63-564D-A9C2-A1608319F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D6D50B-5E81-044F-B0F3-CE09B02B7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5636-A94E-0E42-BCCE-637EA63C9AD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5376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818E65-BAEB-A049-BDFE-CC069846D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6C4F9-1A69-1A4C-AE4C-2DBEEEC076B9}" type="datetimeFigureOut">
              <a:rPr lang="en-DE" smtClean="0"/>
              <a:t>17.06.21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146CDC-79AE-5841-99D7-0CE6F2E34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C3E79-54D6-7C45-967F-729D3494C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5636-A94E-0E42-BCCE-637EA63C9AD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647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0A263-C92E-A346-8869-B003DD8E4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0526E-2AE6-D54F-BFA2-2E5041822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D3957-0965-4F4F-A780-FBCB0E5B1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E925AF-58B3-1F47-87C0-40999067F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6C4F9-1A69-1A4C-AE4C-2DBEEEC076B9}" type="datetimeFigureOut">
              <a:rPr lang="en-DE" smtClean="0"/>
              <a:t>17.06.21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023B4-577C-734E-B2E5-8357D9408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174DA-083C-0749-AE7D-36059E6D7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5636-A94E-0E42-BCCE-637EA63C9AD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69604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9B5B7-5F6E-9642-AD34-B086B2AEB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388529-6811-3E43-918D-A7A0659A6E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250A2-B1C2-144F-B73D-B1A2815BD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24A60E-A77B-A64D-8CC7-C7B0FDC85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6C4F9-1A69-1A4C-AE4C-2DBEEEC076B9}" type="datetimeFigureOut">
              <a:rPr lang="en-DE" smtClean="0"/>
              <a:t>17.06.21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445B56-7337-0F4A-855A-1197B849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BE20CC-2D84-1A40-BEE6-39F86503D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5636-A94E-0E42-BCCE-637EA63C9AD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8485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FADDAF-1D1D-8E49-9D74-8B15F9BA9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E55362-580C-1E4C-B480-90BDA5636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511C3-5143-6749-A759-447EFD4880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6C4F9-1A69-1A4C-AE4C-2DBEEEC076B9}" type="datetimeFigureOut">
              <a:rPr lang="en-DE" smtClean="0"/>
              <a:t>17.06.21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AE8BD-2FC2-A640-A426-03470AF339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F6C74-7D63-BB43-8B25-46298B2A8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65636-A94E-0E42-BCCE-637EA63C9AD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4747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DC1426C-4CF4-254A-8302-245CE63A5BBF}"/>
              </a:ext>
            </a:extLst>
          </p:cNvPr>
          <p:cNvSpPr/>
          <p:nvPr/>
        </p:nvSpPr>
        <p:spPr>
          <a:xfrm>
            <a:off x="384727" y="283029"/>
            <a:ext cx="1171929" cy="72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Shifter</a:t>
            </a:r>
            <a:br>
              <a:rPr lang="en-DE" dirty="0"/>
            </a:br>
            <a:r>
              <a:rPr lang="en-DE" dirty="0"/>
              <a:t>Netzwerk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9C2EE-CA0D-284D-8C7D-398B96A413F1}"/>
              </a:ext>
            </a:extLst>
          </p:cNvPr>
          <p:cNvSpPr/>
          <p:nvPr/>
        </p:nvSpPr>
        <p:spPr>
          <a:xfrm>
            <a:off x="2779584" y="1338943"/>
            <a:ext cx="1171929" cy="72934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WebMap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6F8642-E6F4-6947-9794-02E9BC47C1D3}"/>
              </a:ext>
            </a:extLst>
          </p:cNvPr>
          <p:cNvSpPr/>
          <p:nvPr/>
        </p:nvSpPr>
        <p:spPr>
          <a:xfrm>
            <a:off x="2132030" y="4070864"/>
            <a:ext cx="1474867" cy="72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MeetingpointItemView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E32AA1-292D-0646-852D-89EEADA07162}"/>
              </a:ext>
            </a:extLst>
          </p:cNvPr>
          <p:cNvSpPr/>
          <p:nvPr/>
        </p:nvSpPr>
        <p:spPr>
          <a:xfrm>
            <a:off x="2230001" y="4168835"/>
            <a:ext cx="1474867" cy="72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MeetingpointItemView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40BA02-6E7B-A54C-B0FE-FB5CE988E096}"/>
              </a:ext>
            </a:extLst>
          </p:cNvPr>
          <p:cNvSpPr/>
          <p:nvPr/>
        </p:nvSpPr>
        <p:spPr>
          <a:xfrm>
            <a:off x="2327972" y="4266806"/>
            <a:ext cx="1474867" cy="72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MeetingpointItemView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00A26D-340E-3248-8BDB-98154F559D01}"/>
              </a:ext>
            </a:extLst>
          </p:cNvPr>
          <p:cNvSpPr/>
          <p:nvPr/>
        </p:nvSpPr>
        <p:spPr>
          <a:xfrm>
            <a:off x="2139190" y="2775855"/>
            <a:ext cx="1474867" cy="72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Drawer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4FD203-655E-D440-AEBF-4034C4569A21}"/>
              </a:ext>
            </a:extLst>
          </p:cNvPr>
          <p:cNvSpPr/>
          <p:nvPr/>
        </p:nvSpPr>
        <p:spPr>
          <a:xfrm>
            <a:off x="3844518" y="2775855"/>
            <a:ext cx="1474867" cy="72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Leaflet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AB90BD6-FF4B-9745-B615-A88AC7C6F50F}"/>
              </a:ext>
            </a:extLst>
          </p:cNvPr>
          <p:cNvSpPr/>
          <p:nvPr/>
        </p:nvSpPr>
        <p:spPr>
          <a:xfrm>
            <a:off x="8884968" y="2417018"/>
            <a:ext cx="2627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DE" dirty="0"/>
              <a:t>createMeetingPointList()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9E212E-B01F-D341-ABDB-4ECBA5EB079C}"/>
              </a:ext>
            </a:extLst>
          </p:cNvPr>
          <p:cNvSpPr/>
          <p:nvPr/>
        </p:nvSpPr>
        <p:spPr>
          <a:xfrm>
            <a:off x="233257" y="2237013"/>
            <a:ext cx="1474867" cy="72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MeetingpointController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D768869-EEA4-8140-9C33-99E366020EBB}"/>
              </a:ext>
            </a:extLst>
          </p:cNvPr>
          <p:cNvSpPr/>
          <p:nvPr/>
        </p:nvSpPr>
        <p:spPr>
          <a:xfrm>
            <a:off x="8562027" y="0"/>
            <a:ext cx="5100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B912177-DBD0-A646-9B84-951A78F9C103}"/>
              </a:ext>
            </a:extLst>
          </p:cNvPr>
          <p:cNvCxnSpPr>
            <a:cxnSpLocks/>
            <a:stCxn id="14" idx="3"/>
            <a:endCxn id="13" idx="1"/>
          </p:cNvCxnSpPr>
          <p:nvPr/>
        </p:nvCxnSpPr>
        <p:spPr>
          <a:xfrm>
            <a:off x="1708124" y="2601684"/>
            <a:ext cx="71768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B0DFF172-1D40-DB4C-82AF-2D167CB1E179}"/>
              </a:ext>
            </a:extLst>
          </p:cNvPr>
          <p:cNvSpPr/>
          <p:nvPr/>
        </p:nvSpPr>
        <p:spPr>
          <a:xfrm>
            <a:off x="6996091" y="1338943"/>
            <a:ext cx="1242173" cy="72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Messanger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C05DDB2-8C70-E448-8968-8CBD7AC19B12}"/>
              </a:ext>
            </a:extLst>
          </p:cNvPr>
          <p:cNvSpPr/>
          <p:nvPr/>
        </p:nvSpPr>
        <p:spPr>
          <a:xfrm>
            <a:off x="4410363" y="3804164"/>
            <a:ext cx="1474867" cy="72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Leaflet</a:t>
            </a:r>
            <a:br>
              <a:rPr lang="en-DE" dirty="0"/>
            </a:br>
            <a:r>
              <a:rPr lang="en-DE" dirty="0"/>
              <a:t>GeoSearch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B871649-8614-9E48-93D3-F712405D1BAA}"/>
              </a:ext>
            </a:extLst>
          </p:cNvPr>
          <p:cNvSpPr/>
          <p:nvPr/>
        </p:nvSpPr>
        <p:spPr>
          <a:xfrm>
            <a:off x="222511" y="2931857"/>
            <a:ext cx="20138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DE" dirty="0"/>
              <a:t>map: leafletmap,</a:t>
            </a:r>
          </a:p>
          <a:p>
            <a:r>
              <a:rPr lang="en-DE" dirty="0"/>
              <a:t>searchPanel,</a:t>
            </a:r>
          </a:p>
          <a:p>
            <a:r>
              <a:rPr lang="en-DE" dirty="0"/>
              <a:t>deviceList,</a:t>
            </a:r>
          </a:p>
          <a:p>
            <a:r>
              <a:rPr lang="en-DE" dirty="0"/>
              <a:t>listDrawer,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2930DA-E070-484E-A9F5-888DE2EA6DFE}"/>
              </a:ext>
            </a:extLst>
          </p:cNvPr>
          <p:cNvSpPr/>
          <p:nvPr/>
        </p:nvSpPr>
        <p:spPr>
          <a:xfrm>
            <a:off x="8884644" y="4446811"/>
            <a:ext cx="22627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DE" dirty="0"/>
              <a:t>setParameterToView()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9B3E1F4-3B8B-1F4E-9778-3F4C6E790AB7}"/>
              </a:ext>
            </a:extLst>
          </p:cNvPr>
          <p:cNvCxnSpPr>
            <a:cxnSpLocks/>
            <a:stCxn id="10" idx="3"/>
            <a:endCxn id="27" idx="1"/>
          </p:cNvCxnSpPr>
          <p:nvPr/>
        </p:nvCxnSpPr>
        <p:spPr>
          <a:xfrm>
            <a:off x="3802839" y="4631477"/>
            <a:ext cx="50818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57AFF1A2-7DDA-6040-9831-96DBEC5FD59E}"/>
              </a:ext>
            </a:extLst>
          </p:cNvPr>
          <p:cNvSpPr/>
          <p:nvPr/>
        </p:nvSpPr>
        <p:spPr>
          <a:xfrm>
            <a:off x="8733500" y="479365"/>
            <a:ext cx="26271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DE" dirty="0"/>
              <a:t>authIn() 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6D4B566-13D0-4047-8F32-9C4A3868FE5F}"/>
              </a:ext>
            </a:extLst>
          </p:cNvPr>
          <p:cNvCxnSpPr>
            <a:cxnSpLocks/>
            <a:stCxn id="6" idx="3"/>
            <a:endCxn id="33" idx="1"/>
          </p:cNvCxnSpPr>
          <p:nvPr/>
        </p:nvCxnSpPr>
        <p:spPr>
          <a:xfrm>
            <a:off x="1556656" y="647700"/>
            <a:ext cx="7176844" cy="16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785D0BA6-20BB-FE42-8CBA-FAD1DE1B6DBC}"/>
              </a:ext>
            </a:extLst>
          </p:cNvPr>
          <p:cNvSpPr/>
          <p:nvPr/>
        </p:nvSpPr>
        <p:spPr>
          <a:xfrm>
            <a:off x="9010576" y="1645592"/>
            <a:ext cx="2434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DE" dirty="0"/>
              <a:t>setShifterInMessanger()</a:t>
            </a:r>
          </a:p>
        </p:txBody>
      </p: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2F776989-8EE8-E24C-8090-4CB307A58476}"/>
              </a:ext>
            </a:extLst>
          </p:cNvPr>
          <p:cNvCxnSpPr>
            <a:cxnSpLocks/>
            <a:stCxn id="10" idx="3"/>
            <a:endCxn id="36" idx="1"/>
          </p:cNvCxnSpPr>
          <p:nvPr/>
        </p:nvCxnSpPr>
        <p:spPr>
          <a:xfrm flipV="1">
            <a:off x="3802839" y="1830258"/>
            <a:ext cx="5207737" cy="280121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211FCF16-5B49-0E47-B3F4-6E455ACBCC1D}"/>
              </a:ext>
            </a:extLst>
          </p:cNvPr>
          <p:cNvSpPr/>
          <p:nvPr/>
        </p:nvSpPr>
        <p:spPr>
          <a:xfrm>
            <a:off x="9006414" y="1063238"/>
            <a:ext cx="63676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DE" dirty="0"/>
              <a:t>this.meetingPointController.</a:t>
            </a:r>
            <a:br>
              <a:rPr lang="en-DE" dirty="0"/>
            </a:br>
            <a:r>
              <a:rPr lang="en-DE" dirty="0">
                <a:solidFill>
                  <a:schemeClr val="accent1"/>
                </a:solidFill>
              </a:rPr>
              <a:t>updateMeetingPointsFavs</a:t>
            </a:r>
            <a:r>
              <a:rPr lang="en-DE" dirty="0"/>
              <a:t>()</a:t>
            </a:r>
          </a:p>
        </p:txBody>
      </p: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445F8622-F1EF-2C48-8CF5-A54F7F8F1B50}"/>
              </a:ext>
            </a:extLst>
          </p:cNvPr>
          <p:cNvCxnSpPr>
            <a:cxnSpLocks/>
            <a:stCxn id="14" idx="3"/>
            <a:endCxn id="44" idx="1"/>
          </p:cNvCxnSpPr>
          <p:nvPr/>
        </p:nvCxnSpPr>
        <p:spPr>
          <a:xfrm flipV="1">
            <a:off x="1708124" y="1386404"/>
            <a:ext cx="7298290" cy="121528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357EE731-1DBF-DA41-BFF2-96188FC0780D}"/>
              </a:ext>
            </a:extLst>
          </p:cNvPr>
          <p:cNvSpPr/>
          <p:nvPr/>
        </p:nvSpPr>
        <p:spPr>
          <a:xfrm>
            <a:off x="9006414" y="747793"/>
            <a:ext cx="287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/>
              <a:t>this.shifter</a:t>
            </a:r>
            <a:r>
              <a:rPr lang="en-GB" dirty="0"/>
              <a:t> = </a:t>
            </a:r>
            <a:r>
              <a:rPr lang="en-GB" dirty="0" err="1"/>
              <a:t>this.get</a:t>
            </a:r>
            <a:r>
              <a:rPr lang="en-US" dirty="0"/>
              <a:t>Shifter</a:t>
            </a:r>
            <a:r>
              <a:rPr lang="en-DE" dirty="0"/>
              <a:t>()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3D81FA4-4128-E448-BB2F-2F0845E8AD08}"/>
              </a:ext>
            </a:extLst>
          </p:cNvPr>
          <p:cNvSpPr/>
          <p:nvPr/>
        </p:nvSpPr>
        <p:spPr>
          <a:xfrm>
            <a:off x="1166135" y="948336"/>
            <a:ext cx="2785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DE" dirty="0"/>
              <a:t>this.meetingPointController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4B78448-59F0-9249-B18E-C5A7A251F60D}"/>
              </a:ext>
            </a:extLst>
          </p:cNvPr>
          <p:cNvSpPr/>
          <p:nvPr/>
        </p:nvSpPr>
        <p:spPr>
          <a:xfrm>
            <a:off x="9006414" y="1943815"/>
            <a:ext cx="2785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DE" dirty="0"/>
              <a:t>processPostLoginMethods()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F7CEB5E-E91F-B74E-9D0B-2829C1329361}"/>
              </a:ext>
            </a:extLst>
          </p:cNvPr>
          <p:cNvSpPr/>
          <p:nvPr/>
        </p:nvSpPr>
        <p:spPr>
          <a:xfrm>
            <a:off x="6512970" y="2769615"/>
            <a:ext cx="1009059" cy="72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ChatList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867CA97-D40C-EB4F-B39A-B112A665FD31}"/>
              </a:ext>
            </a:extLst>
          </p:cNvPr>
          <p:cNvSpPr/>
          <p:nvPr/>
        </p:nvSpPr>
        <p:spPr>
          <a:xfrm>
            <a:off x="7620001" y="2769615"/>
            <a:ext cx="618264" cy="72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DE" dirty="0"/>
              <a:t>Chat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DC01584-A61F-5A4C-8503-007EB28DE43B}"/>
              </a:ext>
            </a:extLst>
          </p:cNvPr>
          <p:cNvSpPr/>
          <p:nvPr/>
        </p:nvSpPr>
        <p:spPr>
          <a:xfrm>
            <a:off x="8316903" y="2779252"/>
            <a:ext cx="567741" cy="72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DE" dirty="0"/>
              <a:t>Svc</a:t>
            </a:r>
          </a:p>
        </p:txBody>
      </p:sp>
    </p:spTree>
    <p:extLst>
      <p:ext uri="{BB962C8B-B14F-4D97-AF65-F5344CB8AC3E}">
        <p14:creationId xmlns:p14="http://schemas.microsoft.com/office/powerpoint/2010/main" val="2691089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16DCFF0-B6A9-EE4A-8788-D1373DDFDBCC}"/>
              </a:ext>
            </a:extLst>
          </p:cNvPr>
          <p:cNvSpPr/>
          <p:nvPr/>
        </p:nvSpPr>
        <p:spPr>
          <a:xfrm>
            <a:off x="384727" y="283029"/>
            <a:ext cx="1560187" cy="72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Messenger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27616B-5CB9-5B49-AB45-E46AD09EEBF1}"/>
              </a:ext>
            </a:extLst>
          </p:cNvPr>
          <p:cNvSpPr/>
          <p:nvPr/>
        </p:nvSpPr>
        <p:spPr>
          <a:xfrm>
            <a:off x="2293356" y="1228271"/>
            <a:ext cx="1560187" cy="72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Chat</a:t>
            </a:r>
          </a:p>
        </p:txBody>
      </p:sp>
      <p:cxnSp>
        <p:nvCxnSpPr>
          <p:cNvPr id="5" name="Elbow Connector 4">
            <a:extLst>
              <a:ext uri="{FF2B5EF4-FFF2-40B4-BE49-F238E27FC236}">
                <a16:creationId xmlns:a16="http://schemas.microsoft.com/office/drawing/2014/main" id="{BBDCC1D0-874B-DF43-9201-BE7DD22BE73C}"/>
              </a:ext>
            </a:extLst>
          </p:cNvPr>
          <p:cNvCxnSpPr>
            <a:cxnSpLocks/>
            <a:stCxn id="2" idx="2"/>
            <a:endCxn id="3" idx="1"/>
          </p:cNvCxnSpPr>
          <p:nvPr/>
        </p:nvCxnSpPr>
        <p:spPr>
          <a:xfrm rot="16200000" flipH="1">
            <a:off x="1438803" y="738388"/>
            <a:ext cx="580571" cy="112853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FD2D3A51-B9D4-444B-B865-D159AD9530C6}"/>
              </a:ext>
            </a:extLst>
          </p:cNvPr>
          <p:cNvSpPr/>
          <p:nvPr/>
        </p:nvSpPr>
        <p:spPr>
          <a:xfrm>
            <a:off x="4201984" y="2173515"/>
            <a:ext cx="1560187" cy="72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Message</a:t>
            </a:r>
          </a:p>
        </p:txBody>
      </p:sp>
      <p:cxnSp>
        <p:nvCxnSpPr>
          <p:cNvPr id="9" name="Elbow Connector 8">
            <a:extLst>
              <a:ext uri="{FF2B5EF4-FFF2-40B4-BE49-F238E27FC236}">
                <a16:creationId xmlns:a16="http://schemas.microsoft.com/office/drawing/2014/main" id="{87929429-758B-7441-AECD-6DD3127AECE4}"/>
              </a:ext>
            </a:extLst>
          </p:cNvPr>
          <p:cNvCxnSpPr>
            <a:cxnSpLocks/>
            <a:endCxn id="8" idx="1"/>
          </p:cNvCxnSpPr>
          <p:nvPr/>
        </p:nvCxnSpPr>
        <p:spPr>
          <a:xfrm rot="16200000" flipH="1">
            <a:off x="3347431" y="1683632"/>
            <a:ext cx="580571" cy="112853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B882735-2536-9E48-91A4-52C17D21B5D2}"/>
              </a:ext>
            </a:extLst>
          </p:cNvPr>
          <p:cNvSpPr txBox="1"/>
          <p:nvPr/>
        </p:nvSpPr>
        <p:spPr>
          <a:xfrm>
            <a:off x="863134" y="1002263"/>
            <a:ext cx="30168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DE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BA1C86-EB35-C64F-B8A0-63F65A0FB82C}"/>
              </a:ext>
            </a:extLst>
          </p:cNvPr>
          <p:cNvSpPr txBox="1"/>
          <p:nvPr/>
        </p:nvSpPr>
        <p:spPr>
          <a:xfrm>
            <a:off x="1991669" y="1228271"/>
            <a:ext cx="30649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DE" dirty="0"/>
              <a:t>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31EFBE-7D43-1144-907C-3A92A22CA856}"/>
              </a:ext>
            </a:extLst>
          </p:cNvPr>
          <p:cNvSpPr txBox="1"/>
          <p:nvPr/>
        </p:nvSpPr>
        <p:spPr>
          <a:xfrm>
            <a:off x="2766955" y="1957481"/>
            <a:ext cx="30168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DE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F0A4CD-53AC-EC44-95E1-897811C70040}"/>
              </a:ext>
            </a:extLst>
          </p:cNvPr>
          <p:cNvSpPr txBox="1"/>
          <p:nvPr/>
        </p:nvSpPr>
        <p:spPr>
          <a:xfrm>
            <a:off x="3895490" y="2183489"/>
            <a:ext cx="30649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DE" dirty="0"/>
              <a:t>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D3FC3A-F7C9-024E-A380-55EE24EFD85C}"/>
              </a:ext>
            </a:extLst>
          </p:cNvPr>
          <p:cNvSpPr/>
          <p:nvPr/>
        </p:nvSpPr>
        <p:spPr>
          <a:xfrm>
            <a:off x="6096000" y="0"/>
            <a:ext cx="5100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C4A4D0-4B5B-6447-8BF1-69F4BF90AE0A}"/>
              </a:ext>
            </a:extLst>
          </p:cNvPr>
          <p:cNvSpPr txBox="1"/>
          <p:nvPr/>
        </p:nvSpPr>
        <p:spPr>
          <a:xfrm>
            <a:off x="6705600" y="1002263"/>
            <a:ext cx="18592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</a:t>
            </a:r>
            <a:r>
              <a:rPr lang="en-DE" dirty="0"/>
              <a:t>ode = {</a:t>
            </a:r>
          </a:p>
          <a:p>
            <a:r>
              <a:rPr lang="en-DE" dirty="0"/>
              <a:t>	chats: []</a:t>
            </a:r>
          </a:p>
          <a:p>
            <a:r>
              <a:rPr lang="en-DE" dirty="0"/>
              <a:t>}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A74E62-5E7F-904B-83DC-6997CDD6CBFA}"/>
              </a:ext>
            </a:extLst>
          </p:cNvPr>
          <p:cNvSpPr txBox="1"/>
          <p:nvPr/>
        </p:nvSpPr>
        <p:spPr>
          <a:xfrm>
            <a:off x="6705600" y="2326813"/>
            <a:ext cx="28100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</a:t>
            </a:r>
            <a:r>
              <a:rPr lang="en-DE" dirty="0"/>
              <a:t>ode = {</a:t>
            </a:r>
          </a:p>
          <a:p>
            <a:r>
              <a:rPr lang="en-DE" dirty="0"/>
              <a:t>	chats: Joy.array…..</a:t>
            </a:r>
          </a:p>
          <a:p>
            <a:r>
              <a:rPr lang="en-DE" dirty="0"/>
              <a:t>}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B60725-9E85-004B-99A1-36623E688BF0}"/>
              </a:ext>
            </a:extLst>
          </p:cNvPr>
          <p:cNvSpPr txBox="1"/>
          <p:nvPr/>
        </p:nvSpPr>
        <p:spPr>
          <a:xfrm>
            <a:off x="6705600" y="3429000"/>
            <a:ext cx="60278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</a:t>
            </a:r>
            <a:r>
              <a:rPr lang="en-DE" dirty="0"/>
              <a:t>ode = {</a:t>
            </a:r>
          </a:p>
          <a:p>
            <a:r>
              <a:rPr lang="en-DE" dirty="0"/>
              <a:t>	chats: EmptyCollection.of(Chat)</a:t>
            </a:r>
            <a:r>
              <a:rPr lang="en-DE" dirty="0">
                <a:solidFill>
                  <a:srgbClr val="FF0000"/>
                </a:solidFill>
              </a:rPr>
              <a:t>.required().ordered()</a:t>
            </a:r>
          </a:p>
          <a:p>
            <a:r>
              <a:rPr lang="en-DE" dirty="0"/>
              <a:t>}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412652-4150-814F-A2FF-CD274A00CD54}"/>
              </a:ext>
            </a:extLst>
          </p:cNvPr>
          <p:cNvSpPr txBox="1"/>
          <p:nvPr/>
        </p:nvSpPr>
        <p:spPr>
          <a:xfrm>
            <a:off x="6705600" y="4786984"/>
            <a:ext cx="524771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Class Messenger </a:t>
            </a:r>
            <a:r>
              <a:rPr lang="en-DE" dirty="0"/>
              <a:t> {</a:t>
            </a:r>
          </a:p>
          <a:p>
            <a:r>
              <a:rPr lang="en-DE" dirty="0"/>
              <a:t>…</a:t>
            </a:r>
          </a:p>
          <a:p>
            <a:r>
              <a:rPr lang="en-DE" dirty="0"/>
              <a:t>}</a:t>
            </a:r>
          </a:p>
          <a:p>
            <a:endParaRPr lang="en-DE" dirty="0"/>
          </a:p>
          <a:p>
            <a:r>
              <a:rPr lang="en-DE" dirty="0"/>
              <a:t>aClass.type.descriptor.collections.CollectionDescriptor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C7385B3-4EA4-224B-8310-6E48DB16B9BF}"/>
              </a:ext>
            </a:extLst>
          </p:cNvPr>
          <p:cNvSpPr txBox="1"/>
          <p:nvPr/>
        </p:nvSpPr>
        <p:spPr>
          <a:xfrm>
            <a:off x="6705600" y="146975"/>
            <a:ext cx="2085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Let </a:t>
            </a:r>
            <a:r>
              <a:rPr lang="en-US" dirty="0" err="1"/>
              <a:t>myJoySchema</a:t>
            </a:r>
            <a:r>
              <a:rPr lang="en-DE" dirty="0"/>
              <a:t>= {</a:t>
            </a:r>
          </a:p>
          <a:p>
            <a:r>
              <a:rPr lang="en-DE" dirty="0"/>
              <a:t>	….</a:t>
            </a:r>
          </a:p>
          <a:p>
            <a:r>
              <a:rPr lang="en-DE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35487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1625</TotalTime>
  <Words>123</Words>
  <Application>Microsoft Macintosh PowerPoint</Application>
  <PresentationFormat>Widescreen</PresentationFormat>
  <Paragraphs>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Marcel Donges</dc:creator>
  <cp:lastModifiedBy>Marcel Donges</cp:lastModifiedBy>
  <cp:revision>10</cp:revision>
  <dcterms:created xsi:type="dcterms:W3CDTF">2021-06-17T08:19:04Z</dcterms:created>
  <dcterms:modified xsi:type="dcterms:W3CDTF">2021-06-18T11:24:14Z</dcterms:modified>
</cp:coreProperties>
</file>