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4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70" r:id="rId1"/>
  </p:sldMasterIdLst>
  <p:notesMasterIdLst>
    <p:notesMasterId r:id="rId116"/>
  </p:notesMasterIdLst>
  <p:sldIdLst>
    <p:sldId id="954" r:id="rId2"/>
    <p:sldId id="957" r:id="rId3"/>
    <p:sldId id="958" r:id="rId4"/>
    <p:sldId id="955" r:id="rId5"/>
    <p:sldId id="956" r:id="rId6"/>
    <p:sldId id="258" r:id="rId7"/>
    <p:sldId id="885" r:id="rId8"/>
    <p:sldId id="278" r:id="rId9"/>
    <p:sldId id="288" r:id="rId10"/>
    <p:sldId id="289" r:id="rId11"/>
    <p:sldId id="279" r:id="rId12"/>
    <p:sldId id="345" r:id="rId13"/>
    <p:sldId id="299" r:id="rId14"/>
    <p:sldId id="300" r:id="rId15"/>
    <p:sldId id="301" r:id="rId16"/>
    <p:sldId id="344" r:id="rId17"/>
    <p:sldId id="302" r:id="rId18"/>
    <p:sldId id="304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93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4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25" r:id="rId59"/>
    <p:sldId id="426" r:id="rId60"/>
    <p:sldId id="424" r:id="rId61"/>
    <p:sldId id="420" r:id="rId62"/>
    <p:sldId id="422" r:id="rId63"/>
    <p:sldId id="423" r:id="rId64"/>
    <p:sldId id="421" r:id="rId65"/>
    <p:sldId id="394" r:id="rId66"/>
    <p:sldId id="377" r:id="rId67"/>
    <p:sldId id="378" r:id="rId68"/>
    <p:sldId id="379" r:id="rId69"/>
    <p:sldId id="380" r:id="rId70"/>
    <p:sldId id="381" r:id="rId71"/>
    <p:sldId id="382" r:id="rId72"/>
    <p:sldId id="384" r:id="rId73"/>
    <p:sldId id="385" r:id="rId74"/>
    <p:sldId id="386" r:id="rId75"/>
    <p:sldId id="387" r:id="rId76"/>
    <p:sldId id="388" r:id="rId77"/>
    <p:sldId id="389" r:id="rId78"/>
    <p:sldId id="390" r:id="rId79"/>
    <p:sldId id="391" r:id="rId80"/>
    <p:sldId id="392" r:id="rId81"/>
    <p:sldId id="433" r:id="rId82"/>
    <p:sldId id="435" r:id="rId83"/>
    <p:sldId id="442" r:id="rId84"/>
    <p:sldId id="439" r:id="rId85"/>
    <p:sldId id="960" r:id="rId86"/>
    <p:sldId id="961" r:id="rId87"/>
    <p:sldId id="962" r:id="rId88"/>
    <p:sldId id="963" r:id="rId89"/>
    <p:sldId id="964" r:id="rId90"/>
    <p:sldId id="965" r:id="rId91"/>
    <p:sldId id="966" r:id="rId92"/>
    <p:sldId id="967" r:id="rId93"/>
    <p:sldId id="968" r:id="rId94"/>
    <p:sldId id="969" r:id="rId95"/>
    <p:sldId id="970" r:id="rId96"/>
    <p:sldId id="971" r:id="rId97"/>
    <p:sldId id="972" r:id="rId98"/>
    <p:sldId id="355" r:id="rId99"/>
    <p:sldId id="356" r:id="rId100"/>
    <p:sldId id="908" r:id="rId101"/>
    <p:sldId id="926" r:id="rId102"/>
    <p:sldId id="922" r:id="rId103"/>
    <p:sldId id="929" r:id="rId104"/>
    <p:sldId id="930" r:id="rId105"/>
    <p:sldId id="952" r:id="rId106"/>
    <p:sldId id="940" r:id="rId107"/>
    <p:sldId id="938" r:id="rId108"/>
    <p:sldId id="932" r:id="rId109"/>
    <p:sldId id="935" r:id="rId110"/>
    <p:sldId id="917" r:id="rId111"/>
    <p:sldId id="819" r:id="rId112"/>
    <p:sldId id="941" r:id="rId113"/>
    <p:sldId id="953" r:id="rId114"/>
    <p:sldId id="959" r:id="rId115"/>
  </p:sldIdLst>
  <p:sldSz cx="18288000" cy="10287000"/>
  <p:notesSz cx="6858000" cy="9144000"/>
  <p:defaultTextStyle>
    <a:defPPr>
      <a:defRPr lang="uk-UA"/>
    </a:defPPr>
    <a:lvl1pPr marL="0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95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589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384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178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973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767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562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356" algn="l" defTabSz="1371589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9CD08A7-71C1-AC44-BFC0-C767AA344ED2}">
          <p14:sldIdLst>
            <p14:sldId id="954"/>
            <p14:sldId id="957"/>
            <p14:sldId id="958"/>
            <p14:sldId id="955"/>
            <p14:sldId id="956"/>
            <p14:sldId id="258"/>
            <p14:sldId id="885"/>
          </p14:sldIdLst>
        </p14:section>
        <p14:section name="Backup" id="{684ACD52-C872-634B-8F9D-8128715E7689}">
          <p14:sldIdLst>
            <p14:sldId id="278"/>
            <p14:sldId id="288"/>
            <p14:sldId id="289"/>
            <p14:sldId id="279"/>
            <p14:sldId id="345"/>
            <p14:sldId id="299"/>
            <p14:sldId id="300"/>
            <p14:sldId id="301"/>
            <p14:sldId id="344"/>
            <p14:sldId id="302"/>
            <p14:sldId id="304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93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4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25"/>
            <p14:sldId id="426"/>
            <p14:sldId id="424"/>
            <p14:sldId id="420"/>
            <p14:sldId id="422"/>
            <p14:sldId id="423"/>
            <p14:sldId id="421"/>
            <p14:sldId id="394"/>
            <p14:sldId id="377"/>
            <p14:sldId id="378"/>
            <p14:sldId id="379"/>
            <p14:sldId id="380"/>
            <p14:sldId id="381"/>
            <p14:sldId id="382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433"/>
            <p14:sldId id="435"/>
            <p14:sldId id="442"/>
            <p14:sldId id="439"/>
            <p14:sldId id="960"/>
            <p14:sldId id="961"/>
            <p14:sldId id="962"/>
            <p14:sldId id="963"/>
            <p14:sldId id="964"/>
            <p14:sldId id="965"/>
            <p14:sldId id="966"/>
            <p14:sldId id="967"/>
            <p14:sldId id="968"/>
            <p14:sldId id="969"/>
            <p14:sldId id="970"/>
            <p14:sldId id="971"/>
            <p14:sldId id="972"/>
            <p14:sldId id="355"/>
            <p14:sldId id="356"/>
          </p14:sldIdLst>
        </p14:section>
        <p14:section name="Investor Part" id="{92FABBBE-07E9-7C47-89EF-135781CBC98D}">
          <p14:sldIdLst>
            <p14:sldId id="908"/>
            <p14:sldId id="926"/>
            <p14:sldId id="922"/>
            <p14:sldId id="929"/>
            <p14:sldId id="930"/>
            <p14:sldId id="952"/>
            <p14:sldId id="940"/>
            <p14:sldId id="938"/>
            <p14:sldId id="932"/>
            <p14:sldId id="935"/>
            <p14:sldId id="917"/>
            <p14:sldId id="819"/>
            <p14:sldId id="941"/>
          </p14:sldIdLst>
        </p14:section>
        <p14:section name="Business" id="{8BEC4CC3-CEB6-A24E-A31C-BB1ACE3DC1CA}">
          <p14:sldIdLst>
            <p14:sldId id="953"/>
            <p14:sldId id="959"/>
          </p14:sldIdLst>
        </p14:section>
        <p14:section name="Reference" id="{15998332-95B3-074B-B1B0-E58976FC2043}">
          <p14:sldIdLst/>
        </p14:section>
        <p14:section name="Product" id="{B266AA6F-BC91-5645-8EBE-653967BFC024}">
          <p14:sldIdLst/>
        </p14:section>
        <p14:section name="Company Introduction" id="{9500C1F6-C6E5-0C4B-9DB9-0CEB8768A7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32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Mack" initials="MM" lastIdx="1" clrIdx="0">
    <p:extLst>
      <p:ext uri="{19B8F6BF-5375-455C-9EA6-DF929625EA0E}">
        <p15:presenceInfo xmlns:p15="http://schemas.microsoft.com/office/powerpoint/2012/main" userId="ccc660b21905a7d8" providerId="Windows Live"/>
      </p:ext>
    </p:extLst>
  </p:cmAuthor>
  <p:cmAuthor id="2" name="Kira Plettenberg" initials="KP" lastIdx="20" clrIdx="1">
    <p:extLst>
      <p:ext uri="{19B8F6BF-5375-455C-9EA6-DF929625EA0E}">
        <p15:presenceInfo xmlns:p15="http://schemas.microsoft.com/office/powerpoint/2012/main" userId="Kira Plettenbe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7389"/>
    <a:srgbClr val="64D4EA"/>
    <a:srgbClr val="0163BF"/>
    <a:srgbClr val="015EBB"/>
    <a:srgbClr val="0B6DBC"/>
    <a:srgbClr val="015AB6"/>
    <a:srgbClr val="118886"/>
    <a:srgbClr val="C8C8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93333" autoAdjust="0"/>
  </p:normalViewPr>
  <p:slideViewPr>
    <p:cSldViewPr>
      <p:cViewPr varScale="1">
        <p:scale>
          <a:sx n="76" d="100"/>
          <a:sy n="76" d="100"/>
        </p:scale>
        <p:origin x="800" y="216"/>
      </p:cViewPr>
      <p:guideLst>
        <p:guide orient="horz" pos="3432"/>
        <p:guide pos="576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ommentAuthors" Target="commentAuthor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29T21:39:40.896" idx="2">
    <p:pos x="10" y="10"/>
    <p:text>which environment?</p:text>
    <p:extLst>
      <p:ext uri="{C676402C-5697-4E1C-873F-D02D1690AC5C}">
        <p15:threadingInfo xmlns:p15="http://schemas.microsoft.com/office/powerpoint/2012/main" timeZoneBias="-120"/>
      </p:ext>
    </p:extLst>
  </p:cm>
  <p:cm authorId="2" dt="2020-07-29T21:40:22.943" idx="3">
    <p:pos x="106" y="106"/>
    <p:text>With ONCE it is possible...or WODA?</p:text>
    <p:extLst>
      <p:ext uri="{C676402C-5697-4E1C-873F-D02D1690AC5C}">
        <p15:threadingInfo xmlns:p15="http://schemas.microsoft.com/office/powerpoint/2012/main" timeZoneBias="-120"/>
      </p:ext>
    </p:extLst>
  </p:cm>
  <p:cm authorId="2" dt="2020-07-29T21:40:51.759" idx="4">
    <p:pos x="202" y="202"/>
    <p:text>What is Once...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29T21:54:11.159" idx="18">
    <p:pos x="8035" y="1128"/>
    <p:text>not clear enough what your business model is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29T21:38:37.986" idx="1">
    <p:pos x="10" y="10"/>
    <p:text>thank you for your attention löschen, ist 2x auf der Folie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10.11.20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1A6140-0FD0-9D4E-B1B7-230A517B9B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8D06A-17E3-7E4C-8EC0-5769E06C72C8}" type="slidenum">
              <a:rPr lang="en-US" altLang="en-DE"/>
              <a:pPr/>
              <a:t>8</a:t>
            </a:fld>
            <a:endParaRPr lang="en-US" altLang="en-DE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1304247D-E756-F245-A29F-9C1A70FF5C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B3FB655-8F02-3E40-8C37-3FF645400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88796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6D46AE-DDDB-F740-9D51-549D951125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FADA1-ADC5-984C-95B0-DD9AE7174853}" type="slidenum">
              <a:rPr lang="en-US" altLang="en-DE"/>
              <a:pPr/>
              <a:t>17</a:t>
            </a:fld>
            <a:endParaRPr lang="en-US" altLang="en-DE"/>
          </a:p>
        </p:txBody>
      </p:sp>
      <p:sp>
        <p:nvSpPr>
          <p:cNvPr id="599042" name="Rectangle 2">
            <a:extLst>
              <a:ext uri="{FF2B5EF4-FFF2-40B4-BE49-F238E27FC236}">
                <a16:creationId xmlns:a16="http://schemas.microsoft.com/office/drawing/2014/main" id="{9F37504D-C9A8-3341-8A35-9A5BE044B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99043" name="Rectangle 3">
            <a:extLst>
              <a:ext uri="{FF2B5EF4-FFF2-40B4-BE49-F238E27FC236}">
                <a16:creationId xmlns:a16="http://schemas.microsoft.com/office/drawing/2014/main" id="{370ED8BC-0B16-324B-8FCB-C0E7CB508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415457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0E6171-A45E-F649-AC0B-5E1D133C3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A29E4-589A-494B-93DB-79405F68370C}" type="slidenum">
              <a:rPr lang="en-US" altLang="en-DE"/>
              <a:pPr/>
              <a:t>18</a:t>
            </a:fld>
            <a:endParaRPr lang="en-US" altLang="en-DE"/>
          </a:p>
        </p:txBody>
      </p:sp>
      <p:sp>
        <p:nvSpPr>
          <p:cNvPr id="605186" name="Rectangle 2">
            <a:extLst>
              <a:ext uri="{FF2B5EF4-FFF2-40B4-BE49-F238E27FC236}">
                <a16:creationId xmlns:a16="http://schemas.microsoft.com/office/drawing/2014/main" id="{D7E3BEBC-CC2B-B848-875D-5A75CBFCB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05187" name="Rectangle 3">
            <a:extLst>
              <a:ext uri="{FF2B5EF4-FFF2-40B4-BE49-F238E27FC236}">
                <a16:creationId xmlns:a16="http://schemas.microsoft.com/office/drawing/2014/main" id="{05F80655-18D2-3F46-AD70-59F3D7DB6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658625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189CD7-9DD6-B74B-8A08-BFB7DAAE6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05668-3072-8344-83DB-AAA03B867ED3}" type="slidenum">
              <a:rPr lang="en-US" altLang="en-DE"/>
              <a:pPr/>
              <a:t>19</a:t>
            </a:fld>
            <a:endParaRPr lang="en-US" altLang="en-DE"/>
          </a:p>
        </p:txBody>
      </p:sp>
      <p:sp>
        <p:nvSpPr>
          <p:cNvPr id="728066" name="Rectangle 2">
            <a:extLst>
              <a:ext uri="{FF2B5EF4-FFF2-40B4-BE49-F238E27FC236}">
                <a16:creationId xmlns:a16="http://schemas.microsoft.com/office/drawing/2014/main" id="{ECD4CDE4-4B85-7D42-890F-3B54A99C84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28067" name="Rectangle 3">
            <a:extLst>
              <a:ext uri="{FF2B5EF4-FFF2-40B4-BE49-F238E27FC236}">
                <a16:creationId xmlns:a16="http://schemas.microsoft.com/office/drawing/2014/main" id="{920B5C29-E5EF-E242-9464-06EBC41E9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38231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49AE34-DAA1-9949-9BB3-BC0551F08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026F4-3711-D142-B92F-2D6E8A9F4539}" type="slidenum">
              <a:rPr lang="en-US" altLang="en-DE"/>
              <a:pPr/>
              <a:t>20</a:t>
            </a:fld>
            <a:endParaRPr lang="en-US" altLang="en-DE"/>
          </a:p>
        </p:txBody>
      </p:sp>
      <p:sp>
        <p:nvSpPr>
          <p:cNvPr id="730114" name="Rectangle 2">
            <a:extLst>
              <a:ext uri="{FF2B5EF4-FFF2-40B4-BE49-F238E27FC236}">
                <a16:creationId xmlns:a16="http://schemas.microsoft.com/office/drawing/2014/main" id="{7E5E5F26-0F01-274A-8C92-8D78ED6BD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30115" name="Rectangle 3">
            <a:extLst>
              <a:ext uri="{FF2B5EF4-FFF2-40B4-BE49-F238E27FC236}">
                <a16:creationId xmlns:a16="http://schemas.microsoft.com/office/drawing/2014/main" id="{AB9DFA46-533E-794F-82BC-DFBBE1AA7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915367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73742E-F39D-924E-82C8-8C43615A37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F3C07-BD9F-484A-8415-E1EE495D3F27}" type="slidenum">
              <a:rPr lang="en-US" altLang="en-DE"/>
              <a:pPr/>
              <a:t>21</a:t>
            </a:fld>
            <a:endParaRPr lang="en-US" altLang="en-DE"/>
          </a:p>
        </p:txBody>
      </p:sp>
      <p:sp>
        <p:nvSpPr>
          <p:cNvPr id="732162" name="Rectangle 2">
            <a:extLst>
              <a:ext uri="{FF2B5EF4-FFF2-40B4-BE49-F238E27FC236}">
                <a16:creationId xmlns:a16="http://schemas.microsoft.com/office/drawing/2014/main" id="{19A6062B-889F-FE4B-B4FA-2DBDEDCDB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32163" name="Rectangle 3">
            <a:extLst>
              <a:ext uri="{FF2B5EF4-FFF2-40B4-BE49-F238E27FC236}">
                <a16:creationId xmlns:a16="http://schemas.microsoft.com/office/drawing/2014/main" id="{A5FE698F-E90B-1B49-B67C-F33DA57F3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295053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53A920-D7CA-D84D-B59B-3A0FCF741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1BF04-5F91-B347-8AAD-C42C98C62AAB}" type="slidenum">
              <a:rPr lang="en-US" altLang="en-DE"/>
              <a:pPr/>
              <a:t>22</a:t>
            </a:fld>
            <a:endParaRPr lang="en-US" altLang="en-DE"/>
          </a:p>
        </p:txBody>
      </p:sp>
      <p:sp>
        <p:nvSpPr>
          <p:cNvPr id="734210" name="Rectangle 2">
            <a:extLst>
              <a:ext uri="{FF2B5EF4-FFF2-40B4-BE49-F238E27FC236}">
                <a16:creationId xmlns:a16="http://schemas.microsoft.com/office/drawing/2014/main" id="{00BAB9E6-E6F8-504E-AE0C-9985BBC41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34211" name="Rectangle 3">
            <a:extLst>
              <a:ext uri="{FF2B5EF4-FFF2-40B4-BE49-F238E27FC236}">
                <a16:creationId xmlns:a16="http://schemas.microsoft.com/office/drawing/2014/main" id="{7B2BD629-E98F-9840-B2D3-10FA9DC23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050946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2162F0-F333-F94C-A7DE-3D341FB206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A9736-A0BF-D744-AE95-03399C41010D}" type="slidenum">
              <a:rPr lang="en-US" altLang="en-DE"/>
              <a:pPr/>
              <a:t>23</a:t>
            </a:fld>
            <a:endParaRPr lang="en-US" altLang="en-DE"/>
          </a:p>
        </p:txBody>
      </p:sp>
      <p:sp>
        <p:nvSpPr>
          <p:cNvPr id="736258" name="Rectangle 2">
            <a:extLst>
              <a:ext uri="{FF2B5EF4-FFF2-40B4-BE49-F238E27FC236}">
                <a16:creationId xmlns:a16="http://schemas.microsoft.com/office/drawing/2014/main" id="{E3B18258-C002-B744-9878-CBDBBFC38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36259" name="Rectangle 3">
            <a:extLst>
              <a:ext uri="{FF2B5EF4-FFF2-40B4-BE49-F238E27FC236}">
                <a16:creationId xmlns:a16="http://schemas.microsoft.com/office/drawing/2014/main" id="{AC3EAA66-3156-0644-AD54-77577C414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935348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B16A46-BEC2-0846-BC4E-DBE8A1503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8C920-A191-FE4F-AA22-09A8F8988348}" type="slidenum">
              <a:rPr lang="en-US" altLang="en-DE"/>
              <a:pPr/>
              <a:t>24</a:t>
            </a:fld>
            <a:endParaRPr lang="en-US" altLang="en-DE"/>
          </a:p>
        </p:txBody>
      </p:sp>
      <p:sp>
        <p:nvSpPr>
          <p:cNvPr id="738306" name="Rectangle 2">
            <a:extLst>
              <a:ext uri="{FF2B5EF4-FFF2-40B4-BE49-F238E27FC236}">
                <a16:creationId xmlns:a16="http://schemas.microsoft.com/office/drawing/2014/main" id="{D4AFBBE8-C8A7-E442-9566-0C58C94C81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38307" name="Rectangle 3">
            <a:extLst>
              <a:ext uri="{FF2B5EF4-FFF2-40B4-BE49-F238E27FC236}">
                <a16:creationId xmlns:a16="http://schemas.microsoft.com/office/drawing/2014/main" id="{FB7C57D4-ECAC-B94A-9A0F-F72ABAB7A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334082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91422F-07F0-6647-AFF4-D756F53782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731CE-A316-FB45-BDEB-665527A5ADDA}" type="slidenum">
              <a:rPr lang="en-US" altLang="en-DE"/>
              <a:pPr/>
              <a:t>25</a:t>
            </a:fld>
            <a:endParaRPr lang="en-US" altLang="en-DE"/>
          </a:p>
        </p:txBody>
      </p:sp>
      <p:sp>
        <p:nvSpPr>
          <p:cNvPr id="740354" name="Rectangle 2">
            <a:extLst>
              <a:ext uri="{FF2B5EF4-FFF2-40B4-BE49-F238E27FC236}">
                <a16:creationId xmlns:a16="http://schemas.microsoft.com/office/drawing/2014/main" id="{81757BC6-C6CC-0A48-BC64-E5C7326183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40355" name="Rectangle 3">
            <a:extLst>
              <a:ext uri="{FF2B5EF4-FFF2-40B4-BE49-F238E27FC236}">
                <a16:creationId xmlns:a16="http://schemas.microsoft.com/office/drawing/2014/main" id="{A66E242D-0EBB-F64A-9898-46AF842E1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86026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745088-9C7C-1F45-B53B-2F309B251E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097958-62A9-694D-BF3A-6321599D0E2F}" type="slidenum">
              <a:rPr lang="en-US" altLang="en-DE"/>
              <a:pPr/>
              <a:t>26</a:t>
            </a:fld>
            <a:endParaRPr lang="en-US" altLang="en-DE"/>
          </a:p>
        </p:txBody>
      </p:sp>
      <p:sp>
        <p:nvSpPr>
          <p:cNvPr id="742402" name="Rectangle 2">
            <a:extLst>
              <a:ext uri="{FF2B5EF4-FFF2-40B4-BE49-F238E27FC236}">
                <a16:creationId xmlns:a16="http://schemas.microsoft.com/office/drawing/2014/main" id="{15E6D123-E812-A047-B938-4FEB79A7CE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42403" name="Rectangle 3">
            <a:extLst>
              <a:ext uri="{FF2B5EF4-FFF2-40B4-BE49-F238E27FC236}">
                <a16:creationId xmlns:a16="http://schemas.microsoft.com/office/drawing/2014/main" id="{8C4A9192-EA74-8540-80AE-FDB8F2308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00113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86965E-5E33-EE4D-ABB8-F256B611F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3A891-3896-7149-84FC-12F149DEC22A}" type="slidenum">
              <a:rPr lang="en-US" altLang="en-DE"/>
              <a:pPr/>
              <a:t>9</a:t>
            </a:fld>
            <a:endParaRPr lang="en-US" altLang="en-DE"/>
          </a:p>
        </p:txBody>
      </p:sp>
      <p:sp>
        <p:nvSpPr>
          <p:cNvPr id="569346" name="Rectangle 2">
            <a:extLst>
              <a:ext uri="{FF2B5EF4-FFF2-40B4-BE49-F238E27FC236}">
                <a16:creationId xmlns:a16="http://schemas.microsoft.com/office/drawing/2014/main" id="{A0AE89BC-9963-7043-A80E-509CE1DE3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69347" name="Rectangle 3">
            <a:extLst>
              <a:ext uri="{FF2B5EF4-FFF2-40B4-BE49-F238E27FC236}">
                <a16:creationId xmlns:a16="http://schemas.microsoft.com/office/drawing/2014/main" id="{08003CCD-C19A-4940-975D-C2C393FFC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62017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720CD7-3FA1-3F48-997C-B82873582C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EB3926-A563-EB44-A8EC-4CF6C8E3A814}" type="slidenum">
              <a:rPr lang="en-US" altLang="en-DE"/>
              <a:pPr/>
              <a:t>27</a:t>
            </a:fld>
            <a:endParaRPr lang="en-US" altLang="en-DE"/>
          </a:p>
        </p:txBody>
      </p:sp>
      <p:sp>
        <p:nvSpPr>
          <p:cNvPr id="744450" name="Rectangle 2">
            <a:extLst>
              <a:ext uri="{FF2B5EF4-FFF2-40B4-BE49-F238E27FC236}">
                <a16:creationId xmlns:a16="http://schemas.microsoft.com/office/drawing/2014/main" id="{FF575CB2-5C57-2A4A-9EB7-41B3505CA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44451" name="Rectangle 3">
            <a:extLst>
              <a:ext uri="{FF2B5EF4-FFF2-40B4-BE49-F238E27FC236}">
                <a16:creationId xmlns:a16="http://schemas.microsoft.com/office/drawing/2014/main" id="{294004B2-149E-BC47-8723-B731EFF64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359168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49B0FE-481E-4846-9608-8A79F803F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49C5B-48F6-5E48-A374-D23C1AD38921}" type="slidenum">
              <a:rPr lang="en-US" altLang="en-DE"/>
              <a:pPr/>
              <a:t>28</a:t>
            </a:fld>
            <a:endParaRPr lang="en-US" altLang="en-DE"/>
          </a:p>
        </p:txBody>
      </p:sp>
      <p:sp>
        <p:nvSpPr>
          <p:cNvPr id="746498" name="Rectangle 2">
            <a:extLst>
              <a:ext uri="{FF2B5EF4-FFF2-40B4-BE49-F238E27FC236}">
                <a16:creationId xmlns:a16="http://schemas.microsoft.com/office/drawing/2014/main" id="{F4C96C03-08C4-2649-AFD3-E91FC588E1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46499" name="Rectangle 3">
            <a:extLst>
              <a:ext uri="{FF2B5EF4-FFF2-40B4-BE49-F238E27FC236}">
                <a16:creationId xmlns:a16="http://schemas.microsoft.com/office/drawing/2014/main" id="{F495B531-222A-B047-961C-AECFF7377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965454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5E4497-F587-B040-A98B-0E05CB167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00DD27-5B3E-E744-939E-42EA6E08C12B}" type="slidenum">
              <a:rPr lang="en-US" altLang="en-DE"/>
              <a:pPr/>
              <a:t>29</a:t>
            </a:fld>
            <a:endParaRPr lang="en-US" altLang="en-DE"/>
          </a:p>
        </p:txBody>
      </p:sp>
      <p:sp>
        <p:nvSpPr>
          <p:cNvPr id="748546" name="Rectangle 2">
            <a:extLst>
              <a:ext uri="{FF2B5EF4-FFF2-40B4-BE49-F238E27FC236}">
                <a16:creationId xmlns:a16="http://schemas.microsoft.com/office/drawing/2014/main" id="{612DC708-F267-2349-8517-479B687C5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48547" name="Rectangle 3">
            <a:extLst>
              <a:ext uri="{FF2B5EF4-FFF2-40B4-BE49-F238E27FC236}">
                <a16:creationId xmlns:a16="http://schemas.microsoft.com/office/drawing/2014/main" id="{21636B99-473B-9747-B061-F495D2C30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550684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B4D48A-51B9-0947-A468-DC4564D68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C7F31-F82B-5747-A2D5-F983E7ED778A}" type="slidenum">
              <a:rPr lang="en-US" altLang="en-DE"/>
              <a:pPr/>
              <a:t>30</a:t>
            </a:fld>
            <a:endParaRPr lang="en-US" altLang="en-DE"/>
          </a:p>
        </p:txBody>
      </p:sp>
      <p:sp>
        <p:nvSpPr>
          <p:cNvPr id="750594" name="Rectangle 2">
            <a:extLst>
              <a:ext uri="{FF2B5EF4-FFF2-40B4-BE49-F238E27FC236}">
                <a16:creationId xmlns:a16="http://schemas.microsoft.com/office/drawing/2014/main" id="{FFCA8834-101B-8D47-BEF6-767C43E40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50595" name="Rectangle 3">
            <a:extLst>
              <a:ext uri="{FF2B5EF4-FFF2-40B4-BE49-F238E27FC236}">
                <a16:creationId xmlns:a16="http://schemas.microsoft.com/office/drawing/2014/main" id="{2AB8F25A-2F60-564C-81C1-327A69FCC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582530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C6AF14-5261-8148-B083-5CFAEC1F21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8B2B3-A1FC-4C4C-8030-8D6BC5BE672B}" type="slidenum">
              <a:rPr lang="en-US" altLang="en-DE"/>
              <a:pPr/>
              <a:t>31</a:t>
            </a:fld>
            <a:endParaRPr lang="en-US" altLang="en-DE"/>
          </a:p>
        </p:txBody>
      </p:sp>
      <p:sp>
        <p:nvSpPr>
          <p:cNvPr id="752642" name="Rectangle 2">
            <a:extLst>
              <a:ext uri="{FF2B5EF4-FFF2-40B4-BE49-F238E27FC236}">
                <a16:creationId xmlns:a16="http://schemas.microsoft.com/office/drawing/2014/main" id="{40AE9D70-C2F9-8F43-9EA3-4C92D74D9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52643" name="Rectangle 3">
            <a:extLst>
              <a:ext uri="{FF2B5EF4-FFF2-40B4-BE49-F238E27FC236}">
                <a16:creationId xmlns:a16="http://schemas.microsoft.com/office/drawing/2014/main" id="{3CDC25FF-6BA9-A346-8E2B-95DD8F0F2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534399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4E789B-F766-FB45-8153-D01D449A7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72947-154B-AE41-B603-CDCAC56A5FFE}" type="slidenum">
              <a:rPr lang="en-US" altLang="en-DE"/>
              <a:pPr/>
              <a:t>32</a:t>
            </a:fld>
            <a:endParaRPr lang="en-US" altLang="en-DE"/>
          </a:p>
        </p:txBody>
      </p:sp>
      <p:sp>
        <p:nvSpPr>
          <p:cNvPr id="754690" name="Rectangle 2">
            <a:extLst>
              <a:ext uri="{FF2B5EF4-FFF2-40B4-BE49-F238E27FC236}">
                <a16:creationId xmlns:a16="http://schemas.microsoft.com/office/drawing/2014/main" id="{672C3CB0-054D-5C4D-96DE-67D7F143E9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54691" name="Rectangle 3">
            <a:extLst>
              <a:ext uri="{FF2B5EF4-FFF2-40B4-BE49-F238E27FC236}">
                <a16:creationId xmlns:a16="http://schemas.microsoft.com/office/drawing/2014/main" id="{B6551B0F-8AD7-DC44-96AE-4806A9B8A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910811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88538B-CF09-5D4A-962B-DDA15B249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21663-64E0-BB48-B3BB-4E0BE37BD545}" type="slidenum">
              <a:rPr lang="en-US" altLang="en-DE"/>
              <a:pPr/>
              <a:t>33</a:t>
            </a:fld>
            <a:endParaRPr lang="en-US" altLang="en-DE"/>
          </a:p>
        </p:txBody>
      </p:sp>
      <p:sp>
        <p:nvSpPr>
          <p:cNvPr id="756738" name="Rectangle 2">
            <a:extLst>
              <a:ext uri="{FF2B5EF4-FFF2-40B4-BE49-F238E27FC236}">
                <a16:creationId xmlns:a16="http://schemas.microsoft.com/office/drawing/2014/main" id="{D1A227DC-B3DA-A442-89BC-33B6FEE03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56739" name="Rectangle 3">
            <a:extLst>
              <a:ext uri="{FF2B5EF4-FFF2-40B4-BE49-F238E27FC236}">
                <a16:creationId xmlns:a16="http://schemas.microsoft.com/office/drawing/2014/main" id="{A25B53B8-442B-B349-AB80-DD3766DF49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224199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ED9476-CD0C-DB43-9471-CB189FAE90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CD3C6-05F3-4144-9235-81A0167E5183}" type="slidenum">
              <a:rPr lang="en-US" altLang="en-DE"/>
              <a:pPr/>
              <a:t>34</a:t>
            </a:fld>
            <a:endParaRPr lang="en-US" altLang="en-DE"/>
          </a:p>
        </p:txBody>
      </p:sp>
      <p:sp>
        <p:nvSpPr>
          <p:cNvPr id="758786" name="Rectangle 2">
            <a:extLst>
              <a:ext uri="{FF2B5EF4-FFF2-40B4-BE49-F238E27FC236}">
                <a16:creationId xmlns:a16="http://schemas.microsoft.com/office/drawing/2014/main" id="{C6E9E5BA-4AD3-DC47-A333-88C3AA7EF0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58787" name="Rectangle 3">
            <a:extLst>
              <a:ext uri="{FF2B5EF4-FFF2-40B4-BE49-F238E27FC236}">
                <a16:creationId xmlns:a16="http://schemas.microsoft.com/office/drawing/2014/main" id="{44ACE38C-6E80-E54C-983F-9EB499F8F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876122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C0D7F1-E356-7346-BBC1-B301250AD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D93CC-B774-5E48-8F6F-571C55F8A847}" type="slidenum">
              <a:rPr lang="en-US" altLang="en-DE"/>
              <a:pPr/>
              <a:t>35</a:t>
            </a:fld>
            <a:endParaRPr lang="en-US" altLang="en-DE"/>
          </a:p>
        </p:txBody>
      </p:sp>
      <p:sp>
        <p:nvSpPr>
          <p:cNvPr id="793602" name="Rectangle 2">
            <a:extLst>
              <a:ext uri="{FF2B5EF4-FFF2-40B4-BE49-F238E27FC236}">
                <a16:creationId xmlns:a16="http://schemas.microsoft.com/office/drawing/2014/main" id="{1924817C-167F-664C-A1CE-090666811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93603" name="Rectangle 3">
            <a:extLst>
              <a:ext uri="{FF2B5EF4-FFF2-40B4-BE49-F238E27FC236}">
                <a16:creationId xmlns:a16="http://schemas.microsoft.com/office/drawing/2014/main" id="{C5DC795B-1224-0A48-8A63-737EB6B2C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815707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8D2CDAB-2B33-9F40-883B-583FC425F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4A42E5-1941-F043-AAD6-2106CF78622D}" type="slidenum">
              <a:rPr lang="en-US" altLang="en-DE"/>
              <a:pPr/>
              <a:t>36</a:t>
            </a:fld>
            <a:endParaRPr lang="en-US" altLang="en-DE"/>
          </a:p>
        </p:txBody>
      </p:sp>
      <p:sp>
        <p:nvSpPr>
          <p:cNvPr id="796674" name="Rectangle 2">
            <a:extLst>
              <a:ext uri="{FF2B5EF4-FFF2-40B4-BE49-F238E27FC236}">
                <a16:creationId xmlns:a16="http://schemas.microsoft.com/office/drawing/2014/main" id="{A2033144-C45C-B641-89A4-DBCBA51147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96675" name="Rectangle 3">
            <a:extLst>
              <a:ext uri="{FF2B5EF4-FFF2-40B4-BE49-F238E27FC236}">
                <a16:creationId xmlns:a16="http://schemas.microsoft.com/office/drawing/2014/main" id="{F26EBF38-6CF1-8E42-8ED4-275A2EE61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0536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303DD3-C608-8745-834A-40226C248B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621C9B-57DC-654E-8656-F1A456342902}" type="slidenum">
              <a:rPr lang="en-US" altLang="en-DE"/>
              <a:pPr/>
              <a:t>10</a:t>
            </a:fld>
            <a:endParaRPr lang="en-US" altLang="en-DE"/>
          </a:p>
        </p:txBody>
      </p:sp>
      <p:sp>
        <p:nvSpPr>
          <p:cNvPr id="570370" name="Rectangle 2">
            <a:extLst>
              <a:ext uri="{FF2B5EF4-FFF2-40B4-BE49-F238E27FC236}">
                <a16:creationId xmlns:a16="http://schemas.microsoft.com/office/drawing/2014/main" id="{3ABB59BA-75CB-A649-8CB4-AE81F5260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0371" name="Rectangle 3">
            <a:extLst>
              <a:ext uri="{FF2B5EF4-FFF2-40B4-BE49-F238E27FC236}">
                <a16:creationId xmlns:a16="http://schemas.microsoft.com/office/drawing/2014/main" id="{75EF5F7E-15C9-AA45-98DE-8627C6645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752425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E03302-2D70-BF48-A885-2F47168393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6E6D5-8C90-A247-A3BF-E2CE107456C1}" type="slidenum">
              <a:rPr lang="en-US" altLang="en-DE"/>
              <a:pPr/>
              <a:t>37</a:t>
            </a:fld>
            <a:endParaRPr lang="en-US" altLang="en-DE"/>
          </a:p>
        </p:txBody>
      </p:sp>
      <p:sp>
        <p:nvSpPr>
          <p:cNvPr id="798722" name="Rectangle 2">
            <a:extLst>
              <a:ext uri="{FF2B5EF4-FFF2-40B4-BE49-F238E27FC236}">
                <a16:creationId xmlns:a16="http://schemas.microsoft.com/office/drawing/2014/main" id="{AC219AA1-63F7-2C4D-B069-3F05EE6459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98723" name="Rectangle 3">
            <a:extLst>
              <a:ext uri="{FF2B5EF4-FFF2-40B4-BE49-F238E27FC236}">
                <a16:creationId xmlns:a16="http://schemas.microsoft.com/office/drawing/2014/main" id="{0DE57E95-781D-B843-BB3E-54D4BE9E8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718665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B98760-2995-9E41-BD19-D9851C1AE6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42FB4E-73D1-264F-A3B1-23EC1A0E2867}" type="slidenum">
              <a:rPr lang="en-US" altLang="en-DE"/>
              <a:pPr/>
              <a:t>38</a:t>
            </a:fld>
            <a:endParaRPr lang="en-US" altLang="en-DE"/>
          </a:p>
        </p:txBody>
      </p:sp>
      <p:sp>
        <p:nvSpPr>
          <p:cNvPr id="800770" name="Rectangle 2">
            <a:extLst>
              <a:ext uri="{FF2B5EF4-FFF2-40B4-BE49-F238E27FC236}">
                <a16:creationId xmlns:a16="http://schemas.microsoft.com/office/drawing/2014/main" id="{B00963CF-D017-9D4E-B1E0-8D7257879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00771" name="Rectangle 3">
            <a:extLst>
              <a:ext uri="{FF2B5EF4-FFF2-40B4-BE49-F238E27FC236}">
                <a16:creationId xmlns:a16="http://schemas.microsoft.com/office/drawing/2014/main" id="{5E440602-A736-F04D-A042-C048ED40A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709997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046CC3-45C2-5543-940E-2BE3ACF62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FDB97-E567-6F4A-83DB-C8929E64BD16}" type="slidenum">
              <a:rPr lang="en-US" altLang="en-DE"/>
              <a:pPr/>
              <a:t>39</a:t>
            </a:fld>
            <a:endParaRPr lang="en-US" altLang="en-DE"/>
          </a:p>
        </p:txBody>
      </p:sp>
      <p:sp>
        <p:nvSpPr>
          <p:cNvPr id="802818" name="Rectangle 2">
            <a:extLst>
              <a:ext uri="{FF2B5EF4-FFF2-40B4-BE49-F238E27FC236}">
                <a16:creationId xmlns:a16="http://schemas.microsoft.com/office/drawing/2014/main" id="{3A8698B2-16A7-CA40-B601-DE7266A41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02819" name="Rectangle 3">
            <a:extLst>
              <a:ext uri="{FF2B5EF4-FFF2-40B4-BE49-F238E27FC236}">
                <a16:creationId xmlns:a16="http://schemas.microsoft.com/office/drawing/2014/main" id="{95210E7F-3247-3E44-867E-77A4EE89BE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281220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34BFFF-1303-B945-BFBE-E1C389A219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09B62-CCCA-C646-94A1-1F420C33BCB7}" type="slidenum">
              <a:rPr lang="en-US" altLang="en-DE"/>
              <a:pPr/>
              <a:t>40</a:t>
            </a:fld>
            <a:endParaRPr lang="en-US" altLang="en-DE"/>
          </a:p>
        </p:txBody>
      </p:sp>
      <p:sp>
        <p:nvSpPr>
          <p:cNvPr id="804866" name="Rectangle 2">
            <a:extLst>
              <a:ext uri="{FF2B5EF4-FFF2-40B4-BE49-F238E27FC236}">
                <a16:creationId xmlns:a16="http://schemas.microsoft.com/office/drawing/2014/main" id="{0CE0AFD4-7A64-E549-8E72-4AC0A03BB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04867" name="Rectangle 3">
            <a:extLst>
              <a:ext uri="{FF2B5EF4-FFF2-40B4-BE49-F238E27FC236}">
                <a16:creationId xmlns:a16="http://schemas.microsoft.com/office/drawing/2014/main" id="{069344CB-637E-B848-AB38-BE734036E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65415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9816E5-1B6D-9646-99AD-80354D2A98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F4882-0F0A-AF44-910D-C40A3D94561A}" type="slidenum">
              <a:rPr lang="en-US" altLang="en-DE"/>
              <a:pPr/>
              <a:t>41</a:t>
            </a:fld>
            <a:endParaRPr lang="en-US" altLang="en-DE"/>
          </a:p>
        </p:txBody>
      </p:sp>
      <p:sp>
        <p:nvSpPr>
          <p:cNvPr id="806914" name="Rectangle 2">
            <a:extLst>
              <a:ext uri="{FF2B5EF4-FFF2-40B4-BE49-F238E27FC236}">
                <a16:creationId xmlns:a16="http://schemas.microsoft.com/office/drawing/2014/main" id="{6A5BA837-F5C5-B249-9E1C-48BC661488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06915" name="Rectangle 3">
            <a:extLst>
              <a:ext uri="{FF2B5EF4-FFF2-40B4-BE49-F238E27FC236}">
                <a16:creationId xmlns:a16="http://schemas.microsoft.com/office/drawing/2014/main" id="{45ECC14C-E893-684B-9BC8-80BF561F2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765790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CC7A6A-1928-3A45-8F2E-ADA565E7B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47852-A598-EB4F-9863-42978248604E}" type="slidenum">
              <a:rPr lang="en-US" altLang="en-DE"/>
              <a:pPr/>
              <a:t>42</a:t>
            </a:fld>
            <a:endParaRPr lang="en-US" altLang="en-DE"/>
          </a:p>
        </p:txBody>
      </p:sp>
      <p:sp>
        <p:nvSpPr>
          <p:cNvPr id="808962" name="Rectangle 2">
            <a:extLst>
              <a:ext uri="{FF2B5EF4-FFF2-40B4-BE49-F238E27FC236}">
                <a16:creationId xmlns:a16="http://schemas.microsoft.com/office/drawing/2014/main" id="{1E7E311D-E30A-EB49-9174-0BE6D9788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08963" name="Rectangle 3">
            <a:extLst>
              <a:ext uri="{FF2B5EF4-FFF2-40B4-BE49-F238E27FC236}">
                <a16:creationId xmlns:a16="http://schemas.microsoft.com/office/drawing/2014/main" id="{EFEFB380-6D8C-714F-A4AE-F6E7357F6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9270850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AE9D72-430C-9A44-8E85-B7D6B2F53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81DF93-0273-3A48-B2AA-F3BEC9B0B30D}" type="slidenum">
              <a:rPr lang="en-US" altLang="en-DE"/>
              <a:pPr/>
              <a:t>43</a:t>
            </a:fld>
            <a:endParaRPr lang="en-US" altLang="en-DE"/>
          </a:p>
        </p:txBody>
      </p:sp>
      <p:sp>
        <p:nvSpPr>
          <p:cNvPr id="811010" name="Rectangle 2">
            <a:extLst>
              <a:ext uri="{FF2B5EF4-FFF2-40B4-BE49-F238E27FC236}">
                <a16:creationId xmlns:a16="http://schemas.microsoft.com/office/drawing/2014/main" id="{9E558FFD-2501-7D45-8AC3-3B3D9687D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11011" name="Rectangle 3">
            <a:extLst>
              <a:ext uri="{FF2B5EF4-FFF2-40B4-BE49-F238E27FC236}">
                <a16:creationId xmlns:a16="http://schemas.microsoft.com/office/drawing/2014/main" id="{B20690D3-BB57-E74B-96C7-29C7442E0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185879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75EE21-959D-2649-8095-98D5B5856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F77C9-C90C-144D-8D4D-109E04924664}" type="slidenum">
              <a:rPr lang="en-US" altLang="en-DE"/>
              <a:pPr/>
              <a:t>44</a:t>
            </a:fld>
            <a:endParaRPr lang="en-US" altLang="en-DE"/>
          </a:p>
        </p:txBody>
      </p:sp>
      <p:sp>
        <p:nvSpPr>
          <p:cNvPr id="815106" name="Rectangle 2">
            <a:extLst>
              <a:ext uri="{FF2B5EF4-FFF2-40B4-BE49-F238E27FC236}">
                <a16:creationId xmlns:a16="http://schemas.microsoft.com/office/drawing/2014/main" id="{8EA41E25-F6FC-DD4F-B158-1E14FE2AB2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15107" name="Rectangle 3">
            <a:extLst>
              <a:ext uri="{FF2B5EF4-FFF2-40B4-BE49-F238E27FC236}">
                <a16:creationId xmlns:a16="http://schemas.microsoft.com/office/drawing/2014/main" id="{AD73A3D5-E001-D746-81AA-3ACB15596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814593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B30BC3-1D8D-674F-AD94-96E1A1E678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E18AC-6C1F-D54F-9716-6A9FABA37A87}" type="slidenum">
              <a:rPr lang="en-US" altLang="en-DE"/>
              <a:pPr/>
              <a:t>45</a:t>
            </a:fld>
            <a:endParaRPr lang="en-US" altLang="en-DE"/>
          </a:p>
        </p:txBody>
      </p:sp>
      <p:sp>
        <p:nvSpPr>
          <p:cNvPr id="819202" name="Rectangle 2">
            <a:extLst>
              <a:ext uri="{FF2B5EF4-FFF2-40B4-BE49-F238E27FC236}">
                <a16:creationId xmlns:a16="http://schemas.microsoft.com/office/drawing/2014/main" id="{3E21FE6E-7D6C-7B47-AE5C-EC96BE2AA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19203" name="Rectangle 3">
            <a:extLst>
              <a:ext uri="{FF2B5EF4-FFF2-40B4-BE49-F238E27FC236}">
                <a16:creationId xmlns:a16="http://schemas.microsoft.com/office/drawing/2014/main" id="{17A46A47-56FC-4F4C-A092-7BED212C4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17030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194880-F8BB-DB4D-9C8B-0E57CD240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82E379-CC4A-3049-A631-B041AF306AD0}" type="slidenum">
              <a:rPr lang="en-US" altLang="en-DE"/>
              <a:pPr/>
              <a:t>46</a:t>
            </a:fld>
            <a:endParaRPr lang="en-US" altLang="en-DE"/>
          </a:p>
        </p:txBody>
      </p:sp>
      <p:sp>
        <p:nvSpPr>
          <p:cNvPr id="821250" name="Rectangle 2">
            <a:extLst>
              <a:ext uri="{FF2B5EF4-FFF2-40B4-BE49-F238E27FC236}">
                <a16:creationId xmlns:a16="http://schemas.microsoft.com/office/drawing/2014/main" id="{B90B8B38-51C0-C444-92F0-DA84B01AA6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21251" name="Rectangle 3">
            <a:extLst>
              <a:ext uri="{FF2B5EF4-FFF2-40B4-BE49-F238E27FC236}">
                <a16:creationId xmlns:a16="http://schemas.microsoft.com/office/drawing/2014/main" id="{9C97F5A3-E0EF-2243-87F4-636B7B658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10177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C60797-8776-8A45-862D-54C99D3AB2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DF0FFC-B3A4-BF43-A602-D22E61232DB5}" type="slidenum">
              <a:rPr lang="en-US" altLang="en-DE"/>
              <a:pPr/>
              <a:t>11</a:t>
            </a:fld>
            <a:endParaRPr lang="en-US" altLang="en-DE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F877ACC-4770-D942-877F-F72509030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4317754-2564-B540-9716-DA0A9E7BC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3909496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DF7B5C-0091-BA47-98FB-AA2D3C882D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FB8C79-91EF-F246-B24F-948299368358}" type="slidenum">
              <a:rPr lang="en-US" altLang="en-DE"/>
              <a:pPr/>
              <a:t>47</a:t>
            </a:fld>
            <a:endParaRPr lang="en-US" altLang="en-DE"/>
          </a:p>
        </p:txBody>
      </p:sp>
      <p:sp>
        <p:nvSpPr>
          <p:cNvPr id="824322" name="Rectangle 2">
            <a:extLst>
              <a:ext uri="{FF2B5EF4-FFF2-40B4-BE49-F238E27FC236}">
                <a16:creationId xmlns:a16="http://schemas.microsoft.com/office/drawing/2014/main" id="{F7BE7F9E-C556-AC4D-9179-A0BC56F37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24323" name="Rectangle 3">
            <a:extLst>
              <a:ext uri="{FF2B5EF4-FFF2-40B4-BE49-F238E27FC236}">
                <a16:creationId xmlns:a16="http://schemas.microsoft.com/office/drawing/2014/main" id="{D6A1E2A9-C3B6-B54F-94AE-B86A04245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989410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A6BE94-C083-C048-844C-C710403AF5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BE95E-5DDB-CD4F-BDAF-EAB00CDD5000}" type="slidenum">
              <a:rPr lang="en-US" altLang="en-DE"/>
              <a:pPr/>
              <a:t>48</a:t>
            </a:fld>
            <a:endParaRPr lang="en-US" altLang="en-DE"/>
          </a:p>
        </p:txBody>
      </p:sp>
      <p:sp>
        <p:nvSpPr>
          <p:cNvPr id="826370" name="Rectangle 2">
            <a:extLst>
              <a:ext uri="{FF2B5EF4-FFF2-40B4-BE49-F238E27FC236}">
                <a16:creationId xmlns:a16="http://schemas.microsoft.com/office/drawing/2014/main" id="{44BED7EC-68E3-4B4C-9802-E8C89FE2E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26371" name="Rectangle 3">
            <a:extLst>
              <a:ext uri="{FF2B5EF4-FFF2-40B4-BE49-F238E27FC236}">
                <a16:creationId xmlns:a16="http://schemas.microsoft.com/office/drawing/2014/main" id="{00DA6905-0396-DF40-98FE-FA57B48C0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212231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E039C8-6514-EE40-84B3-06138BC932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FB89A1-6BDC-AF43-85CE-B4AF2852AF8A}" type="slidenum">
              <a:rPr lang="en-US" altLang="en-DE"/>
              <a:pPr/>
              <a:t>49</a:t>
            </a:fld>
            <a:endParaRPr lang="en-US" altLang="en-DE"/>
          </a:p>
        </p:txBody>
      </p:sp>
      <p:sp>
        <p:nvSpPr>
          <p:cNvPr id="828418" name="Rectangle 2">
            <a:extLst>
              <a:ext uri="{FF2B5EF4-FFF2-40B4-BE49-F238E27FC236}">
                <a16:creationId xmlns:a16="http://schemas.microsoft.com/office/drawing/2014/main" id="{DA72DD94-B8B4-6B4F-9955-8ACEB86C7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28419" name="Rectangle 3">
            <a:extLst>
              <a:ext uri="{FF2B5EF4-FFF2-40B4-BE49-F238E27FC236}">
                <a16:creationId xmlns:a16="http://schemas.microsoft.com/office/drawing/2014/main" id="{C5344FFD-8796-0747-8AB6-17CE17EE8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646255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92B183-7FBA-E948-9A76-50633FE01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97E648-15EC-C041-AE57-F3E69FD2F14C}" type="slidenum">
              <a:rPr lang="en-US" altLang="en-DE"/>
              <a:pPr/>
              <a:t>50</a:t>
            </a:fld>
            <a:endParaRPr lang="en-US" altLang="en-DE"/>
          </a:p>
        </p:txBody>
      </p:sp>
      <p:sp>
        <p:nvSpPr>
          <p:cNvPr id="831490" name="Rectangle 2">
            <a:extLst>
              <a:ext uri="{FF2B5EF4-FFF2-40B4-BE49-F238E27FC236}">
                <a16:creationId xmlns:a16="http://schemas.microsoft.com/office/drawing/2014/main" id="{C351E04C-2A08-6A47-99D3-DB27311FB8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31491" name="Rectangle 3">
            <a:extLst>
              <a:ext uri="{FF2B5EF4-FFF2-40B4-BE49-F238E27FC236}">
                <a16:creationId xmlns:a16="http://schemas.microsoft.com/office/drawing/2014/main" id="{2BE9B4DB-36D3-8042-A568-DEEA90007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2685412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4AC429-2FEE-FE46-A2F8-E935D4A6B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5B88D-C61E-0D47-A498-7F6D4F99AD73}" type="slidenum">
              <a:rPr lang="en-US" altLang="en-DE"/>
              <a:pPr/>
              <a:t>51</a:t>
            </a:fld>
            <a:endParaRPr lang="en-US" altLang="en-DE"/>
          </a:p>
        </p:txBody>
      </p:sp>
      <p:sp>
        <p:nvSpPr>
          <p:cNvPr id="834562" name="Rectangle 2">
            <a:extLst>
              <a:ext uri="{FF2B5EF4-FFF2-40B4-BE49-F238E27FC236}">
                <a16:creationId xmlns:a16="http://schemas.microsoft.com/office/drawing/2014/main" id="{A9D70F0B-793E-2349-8CDE-246D10333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34563" name="Rectangle 3">
            <a:extLst>
              <a:ext uri="{FF2B5EF4-FFF2-40B4-BE49-F238E27FC236}">
                <a16:creationId xmlns:a16="http://schemas.microsoft.com/office/drawing/2014/main" id="{7C2A38D0-F28C-2A4E-9537-7D0ED8B5F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518332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7154FF-6112-6840-BB40-FA52012CF2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5E1D3A-E85F-F744-B075-F0677A5CBBFE}" type="slidenum">
              <a:rPr lang="en-US" altLang="en-DE"/>
              <a:pPr/>
              <a:t>52</a:t>
            </a:fld>
            <a:endParaRPr lang="en-US" altLang="en-DE"/>
          </a:p>
        </p:txBody>
      </p:sp>
      <p:sp>
        <p:nvSpPr>
          <p:cNvPr id="836610" name="Rectangle 2">
            <a:extLst>
              <a:ext uri="{FF2B5EF4-FFF2-40B4-BE49-F238E27FC236}">
                <a16:creationId xmlns:a16="http://schemas.microsoft.com/office/drawing/2014/main" id="{C9638356-448C-3F4C-BD7B-10ED60851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36611" name="Rectangle 3">
            <a:extLst>
              <a:ext uri="{FF2B5EF4-FFF2-40B4-BE49-F238E27FC236}">
                <a16:creationId xmlns:a16="http://schemas.microsoft.com/office/drawing/2014/main" id="{3898B58A-6E5F-5649-B5F2-E2A4090BA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7122110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4E682C-B003-E249-AD14-965B3006AE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57447-6BE1-C94C-9156-CF74CCCA3715}" type="slidenum">
              <a:rPr lang="en-US" altLang="en-DE"/>
              <a:pPr/>
              <a:t>53</a:t>
            </a:fld>
            <a:endParaRPr lang="en-US" altLang="en-DE"/>
          </a:p>
        </p:txBody>
      </p:sp>
      <p:sp>
        <p:nvSpPr>
          <p:cNvPr id="838658" name="Rectangle 2">
            <a:extLst>
              <a:ext uri="{FF2B5EF4-FFF2-40B4-BE49-F238E27FC236}">
                <a16:creationId xmlns:a16="http://schemas.microsoft.com/office/drawing/2014/main" id="{BCDE9368-94A4-E940-8072-4160EA839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38659" name="Rectangle 3">
            <a:extLst>
              <a:ext uri="{FF2B5EF4-FFF2-40B4-BE49-F238E27FC236}">
                <a16:creationId xmlns:a16="http://schemas.microsoft.com/office/drawing/2014/main" id="{082ED941-0C08-9B4F-B5D4-6D9C6CC4D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9788319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05F78D-A4F8-D94D-B087-7DAD6E96DE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873AF-2FBD-0F40-A1CF-DC2E4AD8DD4F}" type="slidenum">
              <a:rPr lang="en-US" altLang="en-DE"/>
              <a:pPr/>
              <a:t>54</a:t>
            </a:fld>
            <a:endParaRPr lang="en-US" altLang="en-DE"/>
          </a:p>
        </p:txBody>
      </p:sp>
      <p:sp>
        <p:nvSpPr>
          <p:cNvPr id="840706" name="Rectangle 2">
            <a:extLst>
              <a:ext uri="{FF2B5EF4-FFF2-40B4-BE49-F238E27FC236}">
                <a16:creationId xmlns:a16="http://schemas.microsoft.com/office/drawing/2014/main" id="{1972772B-1C30-7646-B5C1-C07CAC416B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40707" name="Rectangle 3">
            <a:extLst>
              <a:ext uri="{FF2B5EF4-FFF2-40B4-BE49-F238E27FC236}">
                <a16:creationId xmlns:a16="http://schemas.microsoft.com/office/drawing/2014/main" id="{D31FED11-B997-A648-988D-4F6D7EAF9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0933809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B9BF87-72AB-AE49-B887-2164FA6526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0C234-24EC-4840-8BF2-178907EF8EF2}" type="slidenum">
              <a:rPr lang="en-US" altLang="en-DE"/>
              <a:pPr/>
              <a:t>55</a:t>
            </a:fld>
            <a:endParaRPr lang="en-US" altLang="en-DE"/>
          </a:p>
        </p:txBody>
      </p:sp>
      <p:sp>
        <p:nvSpPr>
          <p:cNvPr id="842754" name="Rectangle 2">
            <a:extLst>
              <a:ext uri="{FF2B5EF4-FFF2-40B4-BE49-F238E27FC236}">
                <a16:creationId xmlns:a16="http://schemas.microsoft.com/office/drawing/2014/main" id="{BF286409-CC81-C947-B4D3-AA9408D7E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42755" name="Rectangle 3">
            <a:extLst>
              <a:ext uri="{FF2B5EF4-FFF2-40B4-BE49-F238E27FC236}">
                <a16:creationId xmlns:a16="http://schemas.microsoft.com/office/drawing/2014/main" id="{90A54EA7-4CF2-5B40-8137-B3C8FFA74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865823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576E6A-5D9E-8C40-B352-D9BF5F29F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BD0A5-907A-964F-B84B-670D3BE6F4CB}" type="slidenum">
              <a:rPr lang="en-US" altLang="en-DE"/>
              <a:pPr/>
              <a:t>56</a:t>
            </a:fld>
            <a:endParaRPr lang="en-US" altLang="en-DE"/>
          </a:p>
        </p:txBody>
      </p:sp>
      <p:sp>
        <p:nvSpPr>
          <p:cNvPr id="844802" name="Rectangle 2">
            <a:extLst>
              <a:ext uri="{FF2B5EF4-FFF2-40B4-BE49-F238E27FC236}">
                <a16:creationId xmlns:a16="http://schemas.microsoft.com/office/drawing/2014/main" id="{AC2A6F25-4D44-FA4F-A377-C8584ED19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44803" name="Rectangle 3">
            <a:extLst>
              <a:ext uri="{FF2B5EF4-FFF2-40B4-BE49-F238E27FC236}">
                <a16:creationId xmlns:a16="http://schemas.microsoft.com/office/drawing/2014/main" id="{90BBA095-B754-AE4A-A0F6-8300A1F7F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81893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AA484D-2D55-5C4B-84BF-DA844C741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8EE66-58CF-C649-83C4-EDE7F31B1E58}" type="slidenum">
              <a:rPr lang="en-US" altLang="en-DE"/>
              <a:pPr/>
              <a:t>12</a:t>
            </a:fld>
            <a:endParaRPr lang="en-US" altLang="en-DE"/>
          </a:p>
        </p:txBody>
      </p:sp>
      <p:sp>
        <p:nvSpPr>
          <p:cNvPr id="694274" name="Rectangle 2">
            <a:extLst>
              <a:ext uri="{FF2B5EF4-FFF2-40B4-BE49-F238E27FC236}">
                <a16:creationId xmlns:a16="http://schemas.microsoft.com/office/drawing/2014/main" id="{696682BC-8433-F44F-9DAD-D95CD14C50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94275" name="Rectangle 3">
            <a:extLst>
              <a:ext uri="{FF2B5EF4-FFF2-40B4-BE49-F238E27FC236}">
                <a16:creationId xmlns:a16="http://schemas.microsoft.com/office/drawing/2014/main" id="{2EF5347F-48DE-384C-AC86-A07377E01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7982004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02C308-3919-D54C-9740-700113A8B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E4A4A-D556-484A-BDC8-895953901154}" type="slidenum">
              <a:rPr lang="en-US" altLang="en-DE"/>
              <a:pPr/>
              <a:t>57</a:t>
            </a:fld>
            <a:endParaRPr lang="en-US" altLang="en-DE"/>
          </a:p>
        </p:txBody>
      </p:sp>
      <p:sp>
        <p:nvSpPr>
          <p:cNvPr id="846850" name="Rectangle 2">
            <a:extLst>
              <a:ext uri="{FF2B5EF4-FFF2-40B4-BE49-F238E27FC236}">
                <a16:creationId xmlns:a16="http://schemas.microsoft.com/office/drawing/2014/main" id="{749E6F0B-9558-164A-9C27-92227CBC13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46851" name="Rectangle 3">
            <a:extLst>
              <a:ext uri="{FF2B5EF4-FFF2-40B4-BE49-F238E27FC236}">
                <a16:creationId xmlns:a16="http://schemas.microsoft.com/office/drawing/2014/main" id="{1F1E490C-BD9B-A24E-87AA-0F48F216D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3802538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E761A2-43E7-C242-BA82-25BFE2A13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D131D-9556-A341-8DD9-BC60DDD40222}" type="slidenum">
              <a:rPr lang="en-US" altLang="en-DE"/>
              <a:pPr/>
              <a:t>58</a:t>
            </a:fld>
            <a:endParaRPr lang="en-US" altLang="en-DE"/>
          </a:p>
        </p:txBody>
      </p:sp>
      <p:sp>
        <p:nvSpPr>
          <p:cNvPr id="862210" name="Rectangle 2">
            <a:extLst>
              <a:ext uri="{FF2B5EF4-FFF2-40B4-BE49-F238E27FC236}">
                <a16:creationId xmlns:a16="http://schemas.microsoft.com/office/drawing/2014/main" id="{ECA23BE6-2AD0-2849-A54D-10EC28EF7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62211" name="Rectangle 3">
            <a:extLst>
              <a:ext uri="{FF2B5EF4-FFF2-40B4-BE49-F238E27FC236}">
                <a16:creationId xmlns:a16="http://schemas.microsoft.com/office/drawing/2014/main" id="{A3745CE8-77FF-F448-8DBE-7AC80393F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476875" cy="4149725"/>
          </a:xfrm>
        </p:spPr>
        <p:txBody>
          <a:bodyPr/>
          <a:lstStyle/>
          <a:p>
            <a:r>
              <a:rPr lang="en-US" altLang="en-DE"/>
              <a:t>More technical descriptions are not easy to understand by everyone. Relation to business seems to be unclear. Benefits are not obvious.</a:t>
            </a:r>
          </a:p>
          <a:p>
            <a:r>
              <a:rPr lang="en-US" altLang="en-DE"/>
              <a:t>(</a:t>
            </a:r>
          </a:p>
          <a:p>
            <a:r>
              <a:rPr lang="en-GB" altLang="en-DE"/>
              <a:t>http://www.martinfowler.com/eaaCatalog/domainModel.html</a:t>
            </a:r>
            <a:r>
              <a:rPr lang="en-US" altLang="en-DE"/>
              <a:t>,</a:t>
            </a:r>
          </a:p>
          <a:p>
            <a:r>
              <a:rPr lang="en-GB" altLang="en-DE"/>
              <a:t>http://www.martinfowler.com/eaaCatalog/transactionScript.html</a:t>
            </a:r>
            <a:r>
              <a:rPr lang="en-US" altLang="en-DE"/>
              <a:t>,</a:t>
            </a:r>
          </a:p>
          <a:p>
            <a:r>
              <a:rPr lang="en-US" altLang="en-DE"/>
              <a:t>http://www.martinfowler.com/eaaCatalog/serviceLayer.html,</a:t>
            </a:r>
          </a:p>
          <a:p>
            <a:r>
              <a:rPr lang="en-US" altLang="en-DE"/>
              <a:t>http://www.martinfowler.com/bliki/AnemicDomainModel.html</a:t>
            </a:r>
          </a:p>
          <a:p>
            <a:r>
              <a:rPr lang="en-US" altLang="en-DE"/>
              <a:t>)</a:t>
            </a:r>
          </a:p>
          <a:p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41584602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81613D2-0657-E748-8C2C-110745D1E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028DC-4ADB-AC45-BDCD-AA87DC177CC6}" type="slidenum">
              <a:rPr lang="en-US" altLang="en-DE"/>
              <a:pPr/>
              <a:t>59</a:t>
            </a:fld>
            <a:endParaRPr lang="en-US" altLang="en-DE"/>
          </a:p>
        </p:txBody>
      </p:sp>
      <p:sp>
        <p:nvSpPr>
          <p:cNvPr id="864258" name="Rectangle 2">
            <a:extLst>
              <a:ext uri="{FF2B5EF4-FFF2-40B4-BE49-F238E27FC236}">
                <a16:creationId xmlns:a16="http://schemas.microsoft.com/office/drawing/2014/main" id="{324D6753-1B96-1743-B23B-6AFB18097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64259" name="Rectangle 3">
            <a:extLst>
              <a:ext uri="{FF2B5EF4-FFF2-40B4-BE49-F238E27FC236}">
                <a16:creationId xmlns:a16="http://schemas.microsoft.com/office/drawing/2014/main" id="{EEDF0274-62E9-C547-98F3-021E9796E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1904471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4412C9-AC06-8248-BA4D-1E28A51DC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46EE63-C8AD-F24E-9AFF-D79FD902E179}" type="slidenum">
              <a:rPr lang="en-US" altLang="en-DE"/>
              <a:pPr/>
              <a:t>60</a:t>
            </a:fld>
            <a:endParaRPr lang="en-US" altLang="en-DE"/>
          </a:p>
        </p:txBody>
      </p:sp>
      <p:sp>
        <p:nvSpPr>
          <p:cNvPr id="860162" name="Rectangle 2">
            <a:extLst>
              <a:ext uri="{FF2B5EF4-FFF2-40B4-BE49-F238E27FC236}">
                <a16:creationId xmlns:a16="http://schemas.microsoft.com/office/drawing/2014/main" id="{952312B1-2989-D741-9D04-9C94EE0A0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60163" name="Rectangle 3">
            <a:extLst>
              <a:ext uri="{FF2B5EF4-FFF2-40B4-BE49-F238E27FC236}">
                <a16:creationId xmlns:a16="http://schemas.microsoft.com/office/drawing/2014/main" id="{287ABC1B-615A-EC41-87BD-0EC760D38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0618249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7352CC-F4D7-F148-B198-E142BB3128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A2F677-A3BF-4646-9F6D-ED613416215A}" type="slidenum">
              <a:rPr lang="en-US" altLang="en-DE"/>
              <a:pPr/>
              <a:t>61</a:t>
            </a:fld>
            <a:endParaRPr lang="en-US" altLang="en-DE"/>
          </a:p>
        </p:txBody>
      </p:sp>
      <p:sp>
        <p:nvSpPr>
          <p:cNvPr id="850946" name="Rectangle 2">
            <a:extLst>
              <a:ext uri="{FF2B5EF4-FFF2-40B4-BE49-F238E27FC236}">
                <a16:creationId xmlns:a16="http://schemas.microsoft.com/office/drawing/2014/main" id="{D2B516CE-4021-244B-9F88-3AE10F623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50947" name="Rectangle 3">
            <a:extLst>
              <a:ext uri="{FF2B5EF4-FFF2-40B4-BE49-F238E27FC236}">
                <a16:creationId xmlns:a16="http://schemas.microsoft.com/office/drawing/2014/main" id="{EE7DAE47-529D-3B4C-B5A1-B9D6A5682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7523494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9624B2-49AD-CF46-ABEA-2FFFDA121B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F7C99-5170-8546-9AAD-3DBF981E8B66}" type="slidenum">
              <a:rPr lang="en-US" altLang="en-DE"/>
              <a:pPr/>
              <a:t>62</a:t>
            </a:fld>
            <a:endParaRPr lang="en-US" altLang="en-DE"/>
          </a:p>
        </p:txBody>
      </p:sp>
      <p:sp>
        <p:nvSpPr>
          <p:cNvPr id="857090" name="Rectangle 2">
            <a:extLst>
              <a:ext uri="{FF2B5EF4-FFF2-40B4-BE49-F238E27FC236}">
                <a16:creationId xmlns:a16="http://schemas.microsoft.com/office/drawing/2014/main" id="{280CC6C3-BEA0-9448-8461-F6ECA25099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57091" name="Rectangle 3">
            <a:extLst>
              <a:ext uri="{FF2B5EF4-FFF2-40B4-BE49-F238E27FC236}">
                <a16:creationId xmlns:a16="http://schemas.microsoft.com/office/drawing/2014/main" id="{411539CF-C99F-A646-AFD4-7B56A8DA2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3346414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39A9DD-539D-7543-921A-CCA4DF7CDC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02F0A-CC8A-AD4F-AFF9-895CC3ADF575}" type="slidenum">
              <a:rPr lang="en-US" altLang="en-DE"/>
              <a:pPr/>
              <a:t>63</a:t>
            </a:fld>
            <a:endParaRPr lang="en-US" altLang="en-DE"/>
          </a:p>
        </p:txBody>
      </p:sp>
      <p:sp>
        <p:nvSpPr>
          <p:cNvPr id="858114" name="Rectangle 2">
            <a:extLst>
              <a:ext uri="{FF2B5EF4-FFF2-40B4-BE49-F238E27FC236}">
                <a16:creationId xmlns:a16="http://schemas.microsoft.com/office/drawing/2014/main" id="{BD30E0FF-674A-5440-A1F1-184E1BD4DE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58115" name="Rectangle 3">
            <a:extLst>
              <a:ext uri="{FF2B5EF4-FFF2-40B4-BE49-F238E27FC236}">
                <a16:creationId xmlns:a16="http://schemas.microsoft.com/office/drawing/2014/main" id="{B780FF33-DA90-5043-8E76-9D2D4B37D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7859183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7BE5B8-32D5-3648-A913-56FAB3AAE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B5362-ACE8-7647-BF7E-73EDC62B1011}" type="slidenum">
              <a:rPr lang="en-US" altLang="en-DE"/>
              <a:pPr/>
              <a:t>64</a:t>
            </a:fld>
            <a:endParaRPr lang="en-US" altLang="en-DE"/>
          </a:p>
        </p:txBody>
      </p:sp>
      <p:sp>
        <p:nvSpPr>
          <p:cNvPr id="852994" name="Rectangle 2">
            <a:extLst>
              <a:ext uri="{FF2B5EF4-FFF2-40B4-BE49-F238E27FC236}">
                <a16:creationId xmlns:a16="http://schemas.microsoft.com/office/drawing/2014/main" id="{673056C2-2B81-EF42-9500-E336FCF033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52995" name="Rectangle 3">
            <a:extLst>
              <a:ext uri="{FF2B5EF4-FFF2-40B4-BE49-F238E27FC236}">
                <a16:creationId xmlns:a16="http://schemas.microsoft.com/office/drawing/2014/main" id="{3AB45592-6D37-144A-A84C-8E7D3342BA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342326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B8D8D6-930D-8349-B9B5-DBEEED9C74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7496A-F590-E646-80D3-30C87F2DE059}" type="slidenum">
              <a:rPr lang="en-US" altLang="en-DE"/>
              <a:pPr/>
              <a:t>65</a:t>
            </a:fld>
            <a:endParaRPr lang="en-US" altLang="en-DE"/>
          </a:p>
        </p:txBody>
      </p:sp>
      <p:sp>
        <p:nvSpPr>
          <p:cNvPr id="822274" name="Rectangle 2">
            <a:extLst>
              <a:ext uri="{FF2B5EF4-FFF2-40B4-BE49-F238E27FC236}">
                <a16:creationId xmlns:a16="http://schemas.microsoft.com/office/drawing/2014/main" id="{34B39BEB-C7CE-0643-A71E-DCE5206CF9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22275" name="Rectangle 3">
            <a:extLst>
              <a:ext uri="{FF2B5EF4-FFF2-40B4-BE49-F238E27FC236}">
                <a16:creationId xmlns:a16="http://schemas.microsoft.com/office/drawing/2014/main" id="{C4737FAD-FC90-3144-9448-382F34E3A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7494305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AD4365-E078-A941-BB45-36A124821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B2520-082E-934E-8E0D-0A6336A27B78}" type="slidenum">
              <a:rPr lang="en-US" altLang="en-DE"/>
              <a:pPr/>
              <a:t>66</a:t>
            </a:fld>
            <a:endParaRPr lang="en-US" altLang="en-DE"/>
          </a:p>
        </p:txBody>
      </p:sp>
      <p:sp>
        <p:nvSpPr>
          <p:cNvPr id="760834" name="Rectangle 2">
            <a:extLst>
              <a:ext uri="{FF2B5EF4-FFF2-40B4-BE49-F238E27FC236}">
                <a16:creationId xmlns:a16="http://schemas.microsoft.com/office/drawing/2014/main" id="{CA8631E5-EFD4-FD4E-93D8-2942D7D96F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60835" name="Rectangle 3">
            <a:extLst>
              <a:ext uri="{FF2B5EF4-FFF2-40B4-BE49-F238E27FC236}">
                <a16:creationId xmlns:a16="http://schemas.microsoft.com/office/drawing/2014/main" id="{C67FCE3E-EDA9-5F43-AA5E-A716DBD8E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14022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18E99A6-A6C7-C14A-A350-CF23400E46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4AA69-EA2F-BE44-B902-B317DDB8A5DE}" type="slidenum">
              <a:rPr lang="en-US" altLang="en-DE"/>
              <a:pPr/>
              <a:t>13</a:t>
            </a:fld>
            <a:endParaRPr lang="en-US" altLang="en-DE"/>
          </a:p>
        </p:txBody>
      </p:sp>
      <p:sp>
        <p:nvSpPr>
          <p:cNvPr id="592898" name="Rectangle 2">
            <a:extLst>
              <a:ext uri="{FF2B5EF4-FFF2-40B4-BE49-F238E27FC236}">
                <a16:creationId xmlns:a16="http://schemas.microsoft.com/office/drawing/2014/main" id="{4EB616D4-0BF0-B94A-B00C-8EB98E999B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92899" name="Rectangle 3">
            <a:extLst>
              <a:ext uri="{FF2B5EF4-FFF2-40B4-BE49-F238E27FC236}">
                <a16:creationId xmlns:a16="http://schemas.microsoft.com/office/drawing/2014/main" id="{E1FDCC68-E09F-BB48-8D73-1B80E630C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6019100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6CA7D0-F71E-794F-B67A-ECEEFB4384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0C2DF6-5350-1E45-909C-5E78F80D72AE}" type="slidenum">
              <a:rPr lang="en-US" altLang="en-DE"/>
              <a:pPr/>
              <a:t>67</a:t>
            </a:fld>
            <a:endParaRPr lang="en-US" altLang="en-DE"/>
          </a:p>
        </p:txBody>
      </p:sp>
      <p:sp>
        <p:nvSpPr>
          <p:cNvPr id="762882" name="Rectangle 2">
            <a:extLst>
              <a:ext uri="{FF2B5EF4-FFF2-40B4-BE49-F238E27FC236}">
                <a16:creationId xmlns:a16="http://schemas.microsoft.com/office/drawing/2014/main" id="{94870FB2-0751-1E48-A810-8C0AE6892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F0F4FDA2-AC9F-7E4C-8ABC-C3E51BBE30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451461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494842-9C9E-0F42-BDF9-B640F568F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3E2323-94C1-9841-A5C5-91243CCD6659}" type="slidenum">
              <a:rPr lang="en-US" altLang="en-DE"/>
              <a:pPr/>
              <a:t>68</a:t>
            </a:fld>
            <a:endParaRPr lang="en-US" altLang="en-DE"/>
          </a:p>
        </p:txBody>
      </p:sp>
      <p:sp>
        <p:nvSpPr>
          <p:cNvPr id="764930" name="Rectangle 2">
            <a:extLst>
              <a:ext uri="{FF2B5EF4-FFF2-40B4-BE49-F238E27FC236}">
                <a16:creationId xmlns:a16="http://schemas.microsoft.com/office/drawing/2014/main" id="{77E83270-40F7-A348-9553-7D4FD060EE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64931" name="Rectangle 3">
            <a:extLst>
              <a:ext uri="{FF2B5EF4-FFF2-40B4-BE49-F238E27FC236}">
                <a16:creationId xmlns:a16="http://schemas.microsoft.com/office/drawing/2014/main" id="{257B1F41-640A-824D-B58E-D86E03B0B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8400225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D0572A-37AB-1E41-B85D-9D1D0C1272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58193-F33E-0548-B2D6-694BF95D069A}" type="slidenum">
              <a:rPr lang="en-US" altLang="en-DE"/>
              <a:pPr/>
              <a:t>69</a:t>
            </a:fld>
            <a:endParaRPr lang="en-US" altLang="en-DE"/>
          </a:p>
        </p:txBody>
      </p:sp>
      <p:sp>
        <p:nvSpPr>
          <p:cNvPr id="766978" name="Rectangle 2">
            <a:extLst>
              <a:ext uri="{FF2B5EF4-FFF2-40B4-BE49-F238E27FC236}">
                <a16:creationId xmlns:a16="http://schemas.microsoft.com/office/drawing/2014/main" id="{9C8FEB72-6C3B-834B-946F-1066F1866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A2B16A4B-5B04-0A45-9A89-AB85BB099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2332561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49E2C1-741D-6649-A6F0-D255792167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9B660-7E02-674E-9C0C-5760DBD8DDD9}" type="slidenum">
              <a:rPr lang="en-US" altLang="en-DE"/>
              <a:pPr/>
              <a:t>70</a:t>
            </a:fld>
            <a:endParaRPr lang="en-US" altLang="en-DE"/>
          </a:p>
        </p:txBody>
      </p:sp>
      <p:sp>
        <p:nvSpPr>
          <p:cNvPr id="769026" name="Rectangle 2">
            <a:extLst>
              <a:ext uri="{FF2B5EF4-FFF2-40B4-BE49-F238E27FC236}">
                <a16:creationId xmlns:a16="http://schemas.microsoft.com/office/drawing/2014/main" id="{11F208E1-1128-FD40-BB61-0F9210AD0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69027" name="Rectangle 3">
            <a:extLst>
              <a:ext uri="{FF2B5EF4-FFF2-40B4-BE49-F238E27FC236}">
                <a16:creationId xmlns:a16="http://schemas.microsoft.com/office/drawing/2014/main" id="{49E18C31-51FD-A44A-996A-E9385DE1B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6374994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F9AC33-A534-A643-9EDA-EDB2A1D444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DE05E-EDFF-AE47-A82A-E7FD0928613E}" type="slidenum">
              <a:rPr lang="en-US" altLang="en-DE"/>
              <a:pPr/>
              <a:t>71</a:t>
            </a:fld>
            <a:endParaRPr lang="en-US" altLang="en-DE"/>
          </a:p>
        </p:txBody>
      </p:sp>
      <p:sp>
        <p:nvSpPr>
          <p:cNvPr id="771074" name="Rectangle 2">
            <a:extLst>
              <a:ext uri="{FF2B5EF4-FFF2-40B4-BE49-F238E27FC236}">
                <a16:creationId xmlns:a16="http://schemas.microsoft.com/office/drawing/2014/main" id="{A6038646-52AC-D243-86FC-A2008AC8E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71075" name="Rectangle 3">
            <a:extLst>
              <a:ext uri="{FF2B5EF4-FFF2-40B4-BE49-F238E27FC236}">
                <a16:creationId xmlns:a16="http://schemas.microsoft.com/office/drawing/2014/main" id="{85D3863E-41B3-D144-914B-7DF7B8BD8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7783486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1FE0B0-6E38-654F-A040-54EF0B9538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4A0C8-9CDE-D144-9F11-25FA8A6EF4D1}" type="slidenum">
              <a:rPr lang="en-US" altLang="en-DE"/>
              <a:pPr/>
              <a:t>72</a:t>
            </a:fld>
            <a:endParaRPr lang="en-US" altLang="en-DE"/>
          </a:p>
        </p:txBody>
      </p:sp>
      <p:sp>
        <p:nvSpPr>
          <p:cNvPr id="775170" name="Rectangle 2">
            <a:extLst>
              <a:ext uri="{FF2B5EF4-FFF2-40B4-BE49-F238E27FC236}">
                <a16:creationId xmlns:a16="http://schemas.microsoft.com/office/drawing/2014/main" id="{62EB1A0F-F539-9C4D-BDA5-6E6B3D790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75171" name="Rectangle 3">
            <a:extLst>
              <a:ext uri="{FF2B5EF4-FFF2-40B4-BE49-F238E27FC236}">
                <a16:creationId xmlns:a16="http://schemas.microsoft.com/office/drawing/2014/main" id="{6C2DE594-BD7C-F345-B01E-16F5721D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3619113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F93B69-AB03-E44F-A767-26EA71A489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12891-A41A-9F46-BD53-CA9A389F0638}" type="slidenum">
              <a:rPr lang="en-US" altLang="en-DE"/>
              <a:pPr/>
              <a:t>73</a:t>
            </a:fld>
            <a:endParaRPr lang="en-US" altLang="en-DE"/>
          </a:p>
        </p:txBody>
      </p:sp>
      <p:sp>
        <p:nvSpPr>
          <p:cNvPr id="777218" name="Rectangle 2">
            <a:extLst>
              <a:ext uri="{FF2B5EF4-FFF2-40B4-BE49-F238E27FC236}">
                <a16:creationId xmlns:a16="http://schemas.microsoft.com/office/drawing/2014/main" id="{A665C703-CB64-F64E-9F6C-A79F5C9F34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77219" name="Rectangle 3">
            <a:extLst>
              <a:ext uri="{FF2B5EF4-FFF2-40B4-BE49-F238E27FC236}">
                <a16:creationId xmlns:a16="http://schemas.microsoft.com/office/drawing/2014/main" id="{21128CFD-9A8E-2C4D-BCBF-20617D0A0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3774740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AD1F48-40F4-4948-95AE-E365A98711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A6334-843E-0046-A7C2-5B21B1D17453}" type="slidenum">
              <a:rPr lang="en-US" altLang="en-DE"/>
              <a:pPr/>
              <a:t>74</a:t>
            </a:fld>
            <a:endParaRPr lang="en-US" altLang="en-DE"/>
          </a:p>
        </p:txBody>
      </p:sp>
      <p:sp>
        <p:nvSpPr>
          <p:cNvPr id="779266" name="Rectangle 2">
            <a:extLst>
              <a:ext uri="{FF2B5EF4-FFF2-40B4-BE49-F238E27FC236}">
                <a16:creationId xmlns:a16="http://schemas.microsoft.com/office/drawing/2014/main" id="{0DBE3527-093A-CE45-B10C-BA4932447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79267" name="Rectangle 3">
            <a:extLst>
              <a:ext uri="{FF2B5EF4-FFF2-40B4-BE49-F238E27FC236}">
                <a16:creationId xmlns:a16="http://schemas.microsoft.com/office/drawing/2014/main" id="{4536DC58-C166-9644-8410-A2BF4C21B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2944722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0CBFFC-B176-BC4F-AD89-C2F814BB4B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9515D-ADC0-5042-BA46-CD61127BD0DC}" type="slidenum">
              <a:rPr lang="en-US" altLang="en-DE"/>
              <a:pPr/>
              <a:t>75</a:t>
            </a:fld>
            <a:endParaRPr lang="en-US" altLang="en-DE"/>
          </a:p>
        </p:txBody>
      </p:sp>
      <p:sp>
        <p:nvSpPr>
          <p:cNvPr id="781314" name="Rectangle 2">
            <a:extLst>
              <a:ext uri="{FF2B5EF4-FFF2-40B4-BE49-F238E27FC236}">
                <a16:creationId xmlns:a16="http://schemas.microsoft.com/office/drawing/2014/main" id="{F92EDC6D-D8E1-174C-9A20-CB82F4E8A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81315" name="Rectangle 3">
            <a:extLst>
              <a:ext uri="{FF2B5EF4-FFF2-40B4-BE49-F238E27FC236}">
                <a16:creationId xmlns:a16="http://schemas.microsoft.com/office/drawing/2014/main" id="{48CE118A-CC70-2943-9476-E949F7A4F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0204988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BA1E4D-F40E-9D4C-9CC3-A5DE8633D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BDFFD-7BE3-7F4B-AD3A-CE2A4E3BE0BF}" type="slidenum">
              <a:rPr lang="en-US" altLang="en-DE"/>
              <a:pPr/>
              <a:t>76</a:t>
            </a:fld>
            <a:endParaRPr lang="en-US" altLang="en-DE"/>
          </a:p>
        </p:txBody>
      </p:sp>
      <p:sp>
        <p:nvSpPr>
          <p:cNvPr id="783362" name="Rectangle 2">
            <a:extLst>
              <a:ext uri="{FF2B5EF4-FFF2-40B4-BE49-F238E27FC236}">
                <a16:creationId xmlns:a16="http://schemas.microsoft.com/office/drawing/2014/main" id="{D4933115-3784-CB4D-BD8B-CE04627AC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83363" name="Rectangle 3">
            <a:extLst>
              <a:ext uri="{FF2B5EF4-FFF2-40B4-BE49-F238E27FC236}">
                <a16:creationId xmlns:a16="http://schemas.microsoft.com/office/drawing/2014/main" id="{9E69E1DD-73CE-044F-A8D6-6F406ADA3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287292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BF5480-25AB-5241-9592-5106837C3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054ABF-F803-E247-BACD-10BB027CE848}" type="slidenum">
              <a:rPr lang="en-US" altLang="en-DE"/>
              <a:pPr/>
              <a:t>14</a:t>
            </a:fld>
            <a:endParaRPr lang="en-US" altLang="en-DE"/>
          </a:p>
        </p:txBody>
      </p:sp>
      <p:sp>
        <p:nvSpPr>
          <p:cNvPr id="594946" name="Rectangle 2">
            <a:extLst>
              <a:ext uri="{FF2B5EF4-FFF2-40B4-BE49-F238E27FC236}">
                <a16:creationId xmlns:a16="http://schemas.microsoft.com/office/drawing/2014/main" id="{1EB7FAD7-E0E7-0847-BAAA-E6497BFD1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94947" name="Rectangle 3">
            <a:extLst>
              <a:ext uri="{FF2B5EF4-FFF2-40B4-BE49-F238E27FC236}">
                <a16:creationId xmlns:a16="http://schemas.microsoft.com/office/drawing/2014/main" id="{0CA2C8C3-82CA-B04D-B462-99D8F7250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7796961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67515D-B9CF-2A4F-A6C8-F94B269BF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AF1FD9-AED9-134B-A644-21B39CC81A45}" type="slidenum">
              <a:rPr lang="en-US" altLang="en-DE"/>
              <a:pPr/>
              <a:t>77</a:t>
            </a:fld>
            <a:endParaRPr lang="en-US" altLang="en-DE"/>
          </a:p>
        </p:txBody>
      </p:sp>
      <p:sp>
        <p:nvSpPr>
          <p:cNvPr id="785410" name="Rectangle 2">
            <a:extLst>
              <a:ext uri="{FF2B5EF4-FFF2-40B4-BE49-F238E27FC236}">
                <a16:creationId xmlns:a16="http://schemas.microsoft.com/office/drawing/2014/main" id="{D4C0048F-0B57-3D46-9EDB-9DEDB0D43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85411" name="Rectangle 3">
            <a:extLst>
              <a:ext uri="{FF2B5EF4-FFF2-40B4-BE49-F238E27FC236}">
                <a16:creationId xmlns:a16="http://schemas.microsoft.com/office/drawing/2014/main" id="{256DA707-2000-C748-BF2F-902A666A7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7744468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22817C-B137-6C41-A6F1-9A8DCDEBD3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CACFA-02A6-694C-97BA-BA89FAD65B2C}" type="slidenum">
              <a:rPr lang="en-US" altLang="en-DE"/>
              <a:pPr/>
              <a:t>78</a:t>
            </a:fld>
            <a:endParaRPr lang="en-US" altLang="en-DE"/>
          </a:p>
        </p:txBody>
      </p:sp>
      <p:sp>
        <p:nvSpPr>
          <p:cNvPr id="787458" name="Rectangle 2">
            <a:extLst>
              <a:ext uri="{FF2B5EF4-FFF2-40B4-BE49-F238E27FC236}">
                <a16:creationId xmlns:a16="http://schemas.microsoft.com/office/drawing/2014/main" id="{83FE41DE-92D3-9345-8FEE-6E99F636D0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87459" name="Rectangle 3">
            <a:extLst>
              <a:ext uri="{FF2B5EF4-FFF2-40B4-BE49-F238E27FC236}">
                <a16:creationId xmlns:a16="http://schemas.microsoft.com/office/drawing/2014/main" id="{B4B628E0-60FB-474B-B03D-77AD2130A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7469887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35B6F2-D26F-E441-9733-B46CDF28EA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0D5E2-F8D6-734E-B9CF-7298CA827B72}" type="slidenum">
              <a:rPr lang="en-US" altLang="en-DE"/>
              <a:pPr/>
              <a:t>79</a:t>
            </a:fld>
            <a:endParaRPr lang="en-US" altLang="en-DE"/>
          </a:p>
        </p:txBody>
      </p:sp>
      <p:sp>
        <p:nvSpPr>
          <p:cNvPr id="789506" name="Rectangle 2">
            <a:extLst>
              <a:ext uri="{FF2B5EF4-FFF2-40B4-BE49-F238E27FC236}">
                <a16:creationId xmlns:a16="http://schemas.microsoft.com/office/drawing/2014/main" id="{790AD6F3-21EF-824D-A897-56C6CD433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89507" name="Rectangle 3">
            <a:extLst>
              <a:ext uri="{FF2B5EF4-FFF2-40B4-BE49-F238E27FC236}">
                <a16:creationId xmlns:a16="http://schemas.microsoft.com/office/drawing/2014/main" id="{8A5E1A97-DC06-0D4C-AD0A-4DE822E2F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1131556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CE50C5-5ACC-164D-BD70-312EA5C5F1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A1813A-2CEF-6443-8DDF-9A90649C9410}" type="slidenum">
              <a:rPr lang="en-US" altLang="en-DE"/>
              <a:pPr/>
              <a:t>80</a:t>
            </a:fld>
            <a:endParaRPr lang="en-US" altLang="en-DE"/>
          </a:p>
        </p:txBody>
      </p:sp>
      <p:sp>
        <p:nvSpPr>
          <p:cNvPr id="791554" name="Rectangle 2">
            <a:extLst>
              <a:ext uri="{FF2B5EF4-FFF2-40B4-BE49-F238E27FC236}">
                <a16:creationId xmlns:a16="http://schemas.microsoft.com/office/drawing/2014/main" id="{6358FA20-FE8B-0144-AA67-D671876331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91555" name="Rectangle 3">
            <a:extLst>
              <a:ext uri="{FF2B5EF4-FFF2-40B4-BE49-F238E27FC236}">
                <a16:creationId xmlns:a16="http://schemas.microsoft.com/office/drawing/2014/main" id="{7E7B1866-A1FB-D348-9CD9-868894504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0188274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B222F7-8A86-404D-A43D-BB09C2EB69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2CC285-EF27-9B4F-BDBB-12157672A4DD}" type="slidenum">
              <a:rPr lang="en-US" altLang="en-DE"/>
              <a:pPr/>
              <a:t>81</a:t>
            </a:fld>
            <a:endParaRPr lang="en-US" altLang="en-DE"/>
          </a:p>
        </p:txBody>
      </p:sp>
      <p:sp>
        <p:nvSpPr>
          <p:cNvPr id="880642" name="Rectangle 2">
            <a:extLst>
              <a:ext uri="{FF2B5EF4-FFF2-40B4-BE49-F238E27FC236}">
                <a16:creationId xmlns:a16="http://schemas.microsoft.com/office/drawing/2014/main" id="{E751678F-242F-9C48-B30B-4BB16C9900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80643" name="Rectangle 3">
            <a:extLst>
              <a:ext uri="{FF2B5EF4-FFF2-40B4-BE49-F238E27FC236}">
                <a16:creationId xmlns:a16="http://schemas.microsoft.com/office/drawing/2014/main" id="{80E5BB87-430C-D946-9450-86D364D91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034627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A6AE8D-7E86-114F-B307-1247746C71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13DC3-85D4-A849-9C9B-5C510CEA4432}" type="slidenum">
              <a:rPr lang="en-US" altLang="en-DE"/>
              <a:pPr/>
              <a:t>82</a:t>
            </a:fld>
            <a:endParaRPr lang="en-US" altLang="en-DE"/>
          </a:p>
        </p:txBody>
      </p:sp>
      <p:sp>
        <p:nvSpPr>
          <p:cNvPr id="884738" name="Rectangle 2">
            <a:extLst>
              <a:ext uri="{FF2B5EF4-FFF2-40B4-BE49-F238E27FC236}">
                <a16:creationId xmlns:a16="http://schemas.microsoft.com/office/drawing/2014/main" id="{C5AA534B-998C-594A-B4BD-BA7794D724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84739" name="Rectangle 3">
            <a:extLst>
              <a:ext uri="{FF2B5EF4-FFF2-40B4-BE49-F238E27FC236}">
                <a16:creationId xmlns:a16="http://schemas.microsoft.com/office/drawing/2014/main" id="{44000E64-C6D9-0C44-8380-3107776DC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8829610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4E9BF7-364E-214A-A345-39BDDE018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B333E-0EA3-5F47-A431-3DAEC7767045}" type="slidenum">
              <a:rPr lang="en-US" altLang="en-DE"/>
              <a:pPr/>
              <a:t>83</a:t>
            </a:fld>
            <a:endParaRPr lang="en-US" altLang="en-DE"/>
          </a:p>
        </p:txBody>
      </p:sp>
      <p:sp>
        <p:nvSpPr>
          <p:cNvPr id="902146" name="Rectangle 2">
            <a:extLst>
              <a:ext uri="{FF2B5EF4-FFF2-40B4-BE49-F238E27FC236}">
                <a16:creationId xmlns:a16="http://schemas.microsoft.com/office/drawing/2014/main" id="{24A4E6ED-87EE-2040-ACAB-9DBFC3CB2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02147" name="Rectangle 3">
            <a:extLst>
              <a:ext uri="{FF2B5EF4-FFF2-40B4-BE49-F238E27FC236}">
                <a16:creationId xmlns:a16="http://schemas.microsoft.com/office/drawing/2014/main" id="{5EE727B9-EC26-DD4D-BC95-191072E43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40140118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169BDC-B66B-7446-8268-047BB1BAE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9220-634C-5F47-94A6-797B047C783A}" type="slidenum">
              <a:rPr lang="en-US" altLang="en-DE"/>
              <a:pPr/>
              <a:t>84</a:t>
            </a:fld>
            <a:endParaRPr lang="en-US" altLang="en-DE"/>
          </a:p>
        </p:txBody>
      </p:sp>
      <p:sp>
        <p:nvSpPr>
          <p:cNvPr id="898050" name="Rectangle 2">
            <a:extLst>
              <a:ext uri="{FF2B5EF4-FFF2-40B4-BE49-F238E27FC236}">
                <a16:creationId xmlns:a16="http://schemas.microsoft.com/office/drawing/2014/main" id="{0579409B-AFEA-8E49-864B-F3731FBA1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98051" name="Rectangle 3">
            <a:extLst>
              <a:ext uri="{FF2B5EF4-FFF2-40B4-BE49-F238E27FC236}">
                <a16:creationId xmlns:a16="http://schemas.microsoft.com/office/drawing/2014/main" id="{005219BB-C245-BD45-8327-DB3C295CE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5386769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29AAAD-E1A1-9743-8FBA-D9AC4A9E7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E5913-2E48-0A42-BC23-AA0D9AF5F91D}" type="slidenum">
              <a:rPr lang="en-US" altLang="en-DE"/>
              <a:pPr/>
              <a:t>85</a:t>
            </a:fld>
            <a:endParaRPr lang="en-US" altLang="en-DE"/>
          </a:p>
        </p:txBody>
      </p:sp>
      <p:sp>
        <p:nvSpPr>
          <p:cNvPr id="546818" name="Rectangle 2">
            <a:extLst>
              <a:ext uri="{FF2B5EF4-FFF2-40B4-BE49-F238E27FC236}">
                <a16:creationId xmlns:a16="http://schemas.microsoft.com/office/drawing/2014/main" id="{D7236C6A-0FF5-AF43-B497-AAC8AFB0A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>
            <a:extLst>
              <a:ext uri="{FF2B5EF4-FFF2-40B4-BE49-F238E27FC236}">
                <a16:creationId xmlns:a16="http://schemas.microsoft.com/office/drawing/2014/main" id="{0D13B803-D792-8942-A39F-E9F72B710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29271046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E447E9-57CB-8D4B-A8A5-CB8EF6F55D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A9DB0-9E63-C240-983A-1C6CC9354D32}" type="slidenum">
              <a:rPr lang="en-US" altLang="en-DE"/>
              <a:pPr/>
              <a:t>86</a:t>
            </a:fld>
            <a:endParaRPr lang="en-US" altLang="en-DE"/>
          </a:p>
        </p:txBody>
      </p:sp>
      <p:sp>
        <p:nvSpPr>
          <p:cNvPr id="548866" name="Rectangle 2">
            <a:extLst>
              <a:ext uri="{FF2B5EF4-FFF2-40B4-BE49-F238E27FC236}">
                <a16:creationId xmlns:a16="http://schemas.microsoft.com/office/drawing/2014/main" id="{F695D751-6056-0444-8FF1-3237C433A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>
            <a:extLst>
              <a:ext uri="{FF2B5EF4-FFF2-40B4-BE49-F238E27FC236}">
                <a16:creationId xmlns:a16="http://schemas.microsoft.com/office/drawing/2014/main" id="{64845692-EB80-944D-B3B6-723DD04A2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Service is mostly seen as a remote way to call a component.</a:t>
            </a:r>
          </a:p>
          <a:p>
            <a:r>
              <a:rPr lang="en-US" altLang="en-DE"/>
              <a:t>But a service can also be seen as a local entry point to a semantic required for the business process. The remote aspect is still important but secondary.</a:t>
            </a:r>
          </a:p>
        </p:txBody>
      </p:sp>
    </p:spTree>
    <p:extLst>
      <p:ext uri="{BB962C8B-B14F-4D97-AF65-F5344CB8AC3E}">
        <p14:creationId xmlns:p14="http://schemas.microsoft.com/office/powerpoint/2010/main" val="123584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2153AF-468C-6E4E-A64D-D8936B08D1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5E8F8-F117-3744-9BD7-0CAA10CBB3E3}" type="slidenum">
              <a:rPr lang="en-US" altLang="en-DE"/>
              <a:pPr/>
              <a:t>15</a:t>
            </a:fld>
            <a:endParaRPr lang="en-US" altLang="en-DE"/>
          </a:p>
        </p:txBody>
      </p:sp>
      <p:sp>
        <p:nvSpPr>
          <p:cNvPr id="596994" name="Rectangle 2">
            <a:extLst>
              <a:ext uri="{FF2B5EF4-FFF2-40B4-BE49-F238E27FC236}">
                <a16:creationId xmlns:a16="http://schemas.microsoft.com/office/drawing/2014/main" id="{FD490B20-06F6-5B4C-AF7D-0C6D304D63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96995" name="Rectangle 3">
            <a:extLst>
              <a:ext uri="{FF2B5EF4-FFF2-40B4-BE49-F238E27FC236}">
                <a16:creationId xmlns:a16="http://schemas.microsoft.com/office/drawing/2014/main" id="{811F4025-A34D-AF41-B54C-6662D710E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0127928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69080A-75DB-3B40-B98F-9A6ADB6911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67012-2B32-4846-8835-EAC8E076F9BC}" type="slidenum">
              <a:rPr lang="en-US" altLang="en-DE"/>
              <a:pPr/>
              <a:t>87</a:t>
            </a:fld>
            <a:endParaRPr lang="en-US" altLang="en-DE"/>
          </a:p>
        </p:txBody>
      </p:sp>
      <p:sp>
        <p:nvSpPr>
          <p:cNvPr id="550914" name="Rectangle 2">
            <a:extLst>
              <a:ext uri="{FF2B5EF4-FFF2-40B4-BE49-F238E27FC236}">
                <a16:creationId xmlns:a16="http://schemas.microsoft.com/office/drawing/2014/main" id="{6C98ABC7-3CCD-D946-8CB9-FF380B732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>
            <a:extLst>
              <a:ext uri="{FF2B5EF4-FFF2-40B4-BE49-F238E27FC236}">
                <a16:creationId xmlns:a16="http://schemas.microsoft.com/office/drawing/2014/main" id="{96FAFC40-72D4-054F-B3BB-CA894690F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289550" cy="3706813"/>
          </a:xfrm>
        </p:spPr>
        <p:txBody>
          <a:bodyPr/>
          <a:lstStyle/>
          <a:p>
            <a:r>
              <a:rPr lang="de-DE" altLang="en-DE"/>
              <a:t>While the domain model reflects the reality of a domain (business area) the service layer reflects the balck box character of the domain.</a:t>
            </a:r>
          </a:p>
        </p:txBody>
      </p:sp>
    </p:spTree>
    <p:extLst>
      <p:ext uri="{BB962C8B-B14F-4D97-AF65-F5344CB8AC3E}">
        <p14:creationId xmlns:p14="http://schemas.microsoft.com/office/powerpoint/2010/main" val="18332199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022B1E-E101-2A48-BF32-EA96FE965C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F4660-AA43-254E-A47A-86FD665F8F48}" type="slidenum">
              <a:rPr lang="en-US" altLang="en-DE"/>
              <a:pPr/>
              <a:t>88</a:t>
            </a:fld>
            <a:endParaRPr lang="en-US" altLang="en-DE"/>
          </a:p>
        </p:txBody>
      </p:sp>
      <p:sp>
        <p:nvSpPr>
          <p:cNvPr id="552962" name="Rectangle 2">
            <a:extLst>
              <a:ext uri="{FF2B5EF4-FFF2-40B4-BE49-F238E27FC236}">
                <a16:creationId xmlns:a16="http://schemas.microsoft.com/office/drawing/2014/main" id="{25889CDF-CBB0-314F-8863-90E062522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>
            <a:extLst>
              <a:ext uri="{FF2B5EF4-FFF2-40B4-BE49-F238E27FC236}">
                <a16:creationId xmlns:a16="http://schemas.microsoft.com/office/drawing/2014/main" id="{DD844373-25A7-254F-885D-CEA894F27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explain interface concept</a:t>
            </a:r>
          </a:p>
          <a:p>
            <a:r>
              <a:rPr lang="en-US" altLang="en-DE"/>
              <a:t>explain abstract class</a:t>
            </a:r>
          </a:p>
          <a:p>
            <a:r>
              <a:rPr lang="en-US" altLang="en-DE"/>
              <a:t>explain service: remote control relies on AudioDevice interface</a:t>
            </a:r>
          </a:p>
          <a:p>
            <a:r>
              <a:rPr lang="en-US" altLang="en-DE"/>
              <a:t>explain GUI: Display relies on Medium Interface</a:t>
            </a:r>
          </a:p>
          <a:p>
            <a:r>
              <a:rPr lang="en-US" altLang="en-DE"/>
              <a:t>explain persistance class Medium and SongDescription</a:t>
            </a:r>
          </a:p>
          <a:p>
            <a:r>
              <a:rPr lang="en-US" altLang="en-DE"/>
              <a:t>explain non persistent classes</a:t>
            </a:r>
          </a:p>
        </p:txBody>
      </p:sp>
    </p:spTree>
    <p:extLst>
      <p:ext uri="{BB962C8B-B14F-4D97-AF65-F5344CB8AC3E}">
        <p14:creationId xmlns:p14="http://schemas.microsoft.com/office/powerpoint/2010/main" val="22565882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B53F5A-8E79-DC4D-A626-83D120921E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69C96-AD7F-0D4C-8FCF-0FE9A6B9C52B}" type="slidenum">
              <a:rPr lang="en-US" altLang="en-DE"/>
              <a:pPr/>
              <a:t>89</a:t>
            </a:fld>
            <a:endParaRPr lang="en-US" altLang="en-DE"/>
          </a:p>
        </p:txBody>
      </p:sp>
      <p:sp>
        <p:nvSpPr>
          <p:cNvPr id="555010" name="Rectangle 2">
            <a:extLst>
              <a:ext uri="{FF2B5EF4-FFF2-40B4-BE49-F238E27FC236}">
                <a16:creationId xmlns:a16="http://schemas.microsoft.com/office/drawing/2014/main" id="{1500DCFA-36CD-0941-89F8-D1EDB2602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>
            <a:extLst>
              <a:ext uri="{FF2B5EF4-FFF2-40B4-BE49-F238E27FC236}">
                <a16:creationId xmlns:a16="http://schemas.microsoft.com/office/drawing/2014/main" id="{3AE890F6-4F31-524F-B446-1FFE0C3F2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explain interface concept</a:t>
            </a:r>
          </a:p>
          <a:p>
            <a:r>
              <a:rPr lang="en-US" altLang="en-DE"/>
              <a:t>explain abstract class</a:t>
            </a:r>
          </a:p>
          <a:p>
            <a:r>
              <a:rPr lang="en-US" altLang="en-DE"/>
              <a:t>explain service: remote control relies on AudioDevice interface</a:t>
            </a:r>
          </a:p>
          <a:p>
            <a:r>
              <a:rPr lang="en-US" altLang="en-DE"/>
              <a:t>explain GUI: Display relies on Medium Interface</a:t>
            </a:r>
          </a:p>
          <a:p>
            <a:r>
              <a:rPr lang="en-US" altLang="en-DE"/>
              <a:t>explain persistance class Medium and SongDescription</a:t>
            </a:r>
          </a:p>
          <a:p>
            <a:r>
              <a:rPr lang="en-US" altLang="en-DE"/>
              <a:t>explain non persistent classes</a:t>
            </a:r>
          </a:p>
        </p:txBody>
      </p:sp>
    </p:spTree>
    <p:extLst>
      <p:ext uri="{BB962C8B-B14F-4D97-AF65-F5344CB8AC3E}">
        <p14:creationId xmlns:p14="http://schemas.microsoft.com/office/powerpoint/2010/main" val="27378071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272A0D-6112-E64D-8700-74D317310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2A145-9297-5048-8888-ACD9FDC90B49}" type="slidenum">
              <a:rPr lang="en-US" altLang="en-DE"/>
              <a:pPr/>
              <a:t>90</a:t>
            </a:fld>
            <a:endParaRPr lang="en-US" altLang="en-DE"/>
          </a:p>
        </p:txBody>
      </p:sp>
      <p:sp>
        <p:nvSpPr>
          <p:cNvPr id="557058" name="Rectangle 2">
            <a:extLst>
              <a:ext uri="{FF2B5EF4-FFF2-40B4-BE49-F238E27FC236}">
                <a16:creationId xmlns:a16="http://schemas.microsoft.com/office/drawing/2014/main" id="{0B05B188-4589-AA45-AC7A-2DA1D436B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>
            <a:extLst>
              <a:ext uri="{FF2B5EF4-FFF2-40B4-BE49-F238E27FC236}">
                <a16:creationId xmlns:a16="http://schemas.microsoft.com/office/drawing/2014/main" id="{E9D387D3-2948-C945-9415-43A5506DB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DE"/>
          </a:p>
        </p:txBody>
      </p:sp>
    </p:spTree>
    <p:extLst>
      <p:ext uri="{BB962C8B-B14F-4D97-AF65-F5344CB8AC3E}">
        <p14:creationId xmlns:p14="http://schemas.microsoft.com/office/powerpoint/2010/main" val="9774785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408678-B09C-FB4D-A46C-95B35EB0C2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816AEF-A03E-CA4D-BFE5-BC9429B5A9A2}" type="slidenum">
              <a:rPr lang="en-US" altLang="en-DE"/>
              <a:pPr/>
              <a:t>91</a:t>
            </a:fld>
            <a:endParaRPr lang="en-US" altLang="en-DE"/>
          </a:p>
        </p:txBody>
      </p:sp>
      <p:sp>
        <p:nvSpPr>
          <p:cNvPr id="559106" name="Rectangle 2">
            <a:extLst>
              <a:ext uri="{FF2B5EF4-FFF2-40B4-BE49-F238E27FC236}">
                <a16:creationId xmlns:a16="http://schemas.microsoft.com/office/drawing/2014/main" id="{46A47C0F-4A74-FC4A-9BF5-CB05F19B8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>
            <a:extLst>
              <a:ext uri="{FF2B5EF4-FFF2-40B4-BE49-F238E27FC236}">
                <a16:creationId xmlns:a16="http://schemas.microsoft.com/office/drawing/2014/main" id="{F863A3E4-6234-6C43-A755-350A90DE2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DE"/>
          </a:p>
        </p:txBody>
      </p:sp>
    </p:spTree>
    <p:extLst>
      <p:ext uri="{BB962C8B-B14F-4D97-AF65-F5344CB8AC3E}">
        <p14:creationId xmlns:p14="http://schemas.microsoft.com/office/powerpoint/2010/main" val="3456342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D074AC-1A21-B941-8526-28B0DC494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3B554-F703-2B44-ABFD-6FE9514E6FD3}" type="slidenum">
              <a:rPr lang="en-US" altLang="en-DE"/>
              <a:pPr/>
              <a:t>92</a:t>
            </a:fld>
            <a:endParaRPr lang="en-US" altLang="en-DE"/>
          </a:p>
        </p:txBody>
      </p:sp>
      <p:sp>
        <p:nvSpPr>
          <p:cNvPr id="561154" name="Rectangle 2">
            <a:extLst>
              <a:ext uri="{FF2B5EF4-FFF2-40B4-BE49-F238E27FC236}">
                <a16:creationId xmlns:a16="http://schemas.microsoft.com/office/drawing/2014/main" id="{EF0F3C64-2801-B44D-9AFA-62B058CC7E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id="{CC62A9F7-EA1A-F14D-AFB2-DC5200564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DE"/>
          </a:p>
        </p:txBody>
      </p:sp>
    </p:spTree>
    <p:extLst>
      <p:ext uri="{BB962C8B-B14F-4D97-AF65-F5344CB8AC3E}">
        <p14:creationId xmlns:p14="http://schemas.microsoft.com/office/powerpoint/2010/main" val="7835305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64FB61-5264-C04E-B454-73C9464DD7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FEFDC-9398-0849-BB93-565F9DB451B3}" type="slidenum">
              <a:rPr lang="en-US" altLang="en-DE"/>
              <a:pPr/>
              <a:t>93</a:t>
            </a:fld>
            <a:endParaRPr lang="en-US" altLang="en-DE"/>
          </a:p>
        </p:txBody>
      </p:sp>
      <p:sp>
        <p:nvSpPr>
          <p:cNvPr id="581634" name="Rectangle 2">
            <a:extLst>
              <a:ext uri="{FF2B5EF4-FFF2-40B4-BE49-F238E27FC236}">
                <a16:creationId xmlns:a16="http://schemas.microsoft.com/office/drawing/2014/main" id="{7B146875-87C1-344B-8624-51E9EB448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>
            <a:extLst>
              <a:ext uri="{FF2B5EF4-FFF2-40B4-BE49-F238E27FC236}">
                <a16:creationId xmlns:a16="http://schemas.microsoft.com/office/drawing/2014/main" id="{6328431A-EE7B-BF48-B344-F3168A4D4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97927328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E2CD12-5B74-DE49-8DAF-C135D97CF3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889B8-3A1D-6941-819F-F6A3275E8108}" type="slidenum">
              <a:rPr lang="en-US" altLang="en-DE"/>
              <a:pPr/>
              <a:t>94</a:t>
            </a:fld>
            <a:endParaRPr lang="en-US" altLang="en-DE"/>
          </a:p>
        </p:txBody>
      </p:sp>
      <p:sp>
        <p:nvSpPr>
          <p:cNvPr id="591874" name="Rectangle 2">
            <a:extLst>
              <a:ext uri="{FF2B5EF4-FFF2-40B4-BE49-F238E27FC236}">
                <a16:creationId xmlns:a16="http://schemas.microsoft.com/office/drawing/2014/main" id="{0DD5519F-AEF9-3441-8B53-4C2CB60926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>
            <a:extLst>
              <a:ext uri="{FF2B5EF4-FFF2-40B4-BE49-F238E27FC236}">
                <a16:creationId xmlns:a16="http://schemas.microsoft.com/office/drawing/2014/main" id="{213E21D0-6806-6B4F-B12D-B5B285BA1E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161937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EB6003-9AD7-FF4C-8593-CCA2F17A9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9B245D-A6EF-774E-AB9B-2A759A92425A}" type="slidenum">
              <a:rPr lang="en-US" altLang="en-DE"/>
              <a:pPr/>
              <a:t>95</a:t>
            </a:fld>
            <a:endParaRPr lang="en-US" altLang="en-DE"/>
          </a:p>
        </p:txBody>
      </p:sp>
      <p:sp>
        <p:nvSpPr>
          <p:cNvPr id="593922" name="Rectangle 2">
            <a:extLst>
              <a:ext uri="{FF2B5EF4-FFF2-40B4-BE49-F238E27FC236}">
                <a16:creationId xmlns:a16="http://schemas.microsoft.com/office/drawing/2014/main" id="{C57A8818-82DA-9B40-AB92-EBFE4B78D1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>
            <a:extLst>
              <a:ext uri="{FF2B5EF4-FFF2-40B4-BE49-F238E27FC236}">
                <a16:creationId xmlns:a16="http://schemas.microsoft.com/office/drawing/2014/main" id="{EB99E1A6-408B-2A4B-94F9-347B0564D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33857998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16BF3E-C467-FC45-BA45-4FF94D05DD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A4310-8384-714B-AE43-67CC5E2A3101}" type="slidenum">
              <a:rPr lang="en-US" altLang="en-DE"/>
              <a:pPr/>
              <a:t>96</a:t>
            </a:fld>
            <a:endParaRPr lang="en-US" altLang="en-DE"/>
          </a:p>
        </p:txBody>
      </p:sp>
      <p:sp>
        <p:nvSpPr>
          <p:cNvPr id="595970" name="Rectangle 2">
            <a:extLst>
              <a:ext uri="{FF2B5EF4-FFF2-40B4-BE49-F238E27FC236}">
                <a16:creationId xmlns:a16="http://schemas.microsoft.com/office/drawing/2014/main" id="{9074EA5F-DD79-074E-8E58-81E27AE23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>
            <a:extLst>
              <a:ext uri="{FF2B5EF4-FFF2-40B4-BE49-F238E27FC236}">
                <a16:creationId xmlns:a16="http://schemas.microsoft.com/office/drawing/2014/main" id="{B28B98EB-C929-A645-896C-5181146DB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25169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7B5884-8E92-CB4E-A581-3C7A18370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B7B55-348D-C946-A16E-4B16743C1366}" type="slidenum">
              <a:rPr lang="en-US" altLang="en-DE"/>
              <a:pPr/>
              <a:t>16</a:t>
            </a:fld>
            <a:endParaRPr lang="en-US" altLang="en-DE"/>
          </a:p>
        </p:txBody>
      </p:sp>
      <p:sp>
        <p:nvSpPr>
          <p:cNvPr id="692226" name="Rectangle 2">
            <a:extLst>
              <a:ext uri="{FF2B5EF4-FFF2-40B4-BE49-F238E27FC236}">
                <a16:creationId xmlns:a16="http://schemas.microsoft.com/office/drawing/2014/main" id="{0253992E-AE70-2244-9443-2594C046B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92227" name="Rectangle 3">
            <a:extLst>
              <a:ext uri="{FF2B5EF4-FFF2-40B4-BE49-F238E27FC236}">
                <a16:creationId xmlns:a16="http://schemas.microsoft.com/office/drawing/2014/main" id="{3BE58169-93B0-B044-8D27-199CF9FE6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5295417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A8BC05-4A9D-284D-B2A3-981D8D263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C12A6-0CCB-C94B-8571-6888884270E0}" type="slidenum">
              <a:rPr lang="en-US" altLang="en-DE"/>
              <a:pPr/>
              <a:t>97</a:t>
            </a:fld>
            <a:endParaRPr lang="en-US" altLang="en-DE"/>
          </a:p>
        </p:txBody>
      </p:sp>
      <p:sp>
        <p:nvSpPr>
          <p:cNvPr id="606210" name="Rectangle 2">
            <a:extLst>
              <a:ext uri="{FF2B5EF4-FFF2-40B4-BE49-F238E27FC236}">
                <a16:creationId xmlns:a16="http://schemas.microsoft.com/office/drawing/2014/main" id="{16A977F5-23E0-5946-91DA-DB7ACB0F9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>
            <a:extLst>
              <a:ext uri="{FF2B5EF4-FFF2-40B4-BE49-F238E27FC236}">
                <a16:creationId xmlns:a16="http://schemas.microsoft.com/office/drawing/2014/main" id="{04B4A3A2-C1EA-D04C-918C-EB5F8F87D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133164931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ECA6D3-46D5-D94A-A7C4-C7A2C4B4D0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32B82-B69E-874E-A2B7-94367196BBDF}" type="slidenum">
              <a:rPr lang="en-US" altLang="en-DE"/>
              <a:pPr/>
              <a:t>98</a:t>
            </a:fld>
            <a:endParaRPr lang="en-US" altLang="en-DE"/>
          </a:p>
        </p:txBody>
      </p:sp>
      <p:sp>
        <p:nvSpPr>
          <p:cNvPr id="608258" name="Rectangle 2">
            <a:extLst>
              <a:ext uri="{FF2B5EF4-FFF2-40B4-BE49-F238E27FC236}">
                <a16:creationId xmlns:a16="http://schemas.microsoft.com/office/drawing/2014/main" id="{3D80A4F0-E340-E240-91B2-35C8985E5E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>
            <a:extLst>
              <a:ext uri="{FF2B5EF4-FFF2-40B4-BE49-F238E27FC236}">
                <a16:creationId xmlns:a16="http://schemas.microsoft.com/office/drawing/2014/main" id="{15CEB09C-2503-9C45-8959-CF9CB2A08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DE"/>
              <a:t>Ant is the interface to the IDEs</a:t>
            </a:r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324697518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ABB99D-0E06-554D-8C07-8756602551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B6BB2-D9AE-7647-B1A8-35F1742E87AF}" type="slidenum">
              <a:rPr lang="en-US" altLang="en-DE"/>
              <a:pPr/>
              <a:t>99</a:t>
            </a:fld>
            <a:endParaRPr lang="en-US" altLang="en-DE"/>
          </a:p>
        </p:txBody>
      </p:sp>
      <p:sp>
        <p:nvSpPr>
          <p:cNvPr id="610306" name="Rectangle 2">
            <a:extLst>
              <a:ext uri="{FF2B5EF4-FFF2-40B4-BE49-F238E27FC236}">
                <a16:creationId xmlns:a16="http://schemas.microsoft.com/office/drawing/2014/main" id="{9E9A7305-F092-2748-9694-5D1586F4A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0307" name="Rectangle 3">
            <a:extLst>
              <a:ext uri="{FF2B5EF4-FFF2-40B4-BE49-F238E27FC236}">
                <a16:creationId xmlns:a16="http://schemas.microsoft.com/office/drawing/2014/main" id="{51BC24AD-3F64-6843-99A1-0DC4FB7D2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DE"/>
              <a:t>Ant is the interface to the IDEs</a:t>
            </a:r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13161707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103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83854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E8212-10E4-2746-AB8A-C449FE83BD38}" type="slidenum">
              <a:rPr lang="de-DE" smtClean="0"/>
              <a:t>111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67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792"/>
            <a:ext cx="18312815" cy="10323872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743200" y="5131981"/>
            <a:ext cx="12801600" cy="2628900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12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4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9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1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73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8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98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24624"/>
            <a:fld id="{C4FB3287-924D-476C-A86E-8BB8B69384F9}" type="slidenum">
              <a:rPr lang="de-DE" smtClean="0">
                <a:solidFill>
                  <a:srgbClr val="FFFFFF"/>
                </a:solidFill>
              </a:rPr>
              <a:pPr defTabSz="1224624"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>
          <a:xfrm>
            <a:off x="2743201" y="1767276"/>
            <a:ext cx="12801600" cy="2806496"/>
          </a:xfrm>
          <a:prstGeom prst="rect">
            <a:avLst/>
          </a:prstGeom>
        </p:spPr>
        <p:txBody>
          <a:bodyPr/>
          <a:lstStyle>
            <a:lvl1pPr algn="ctr">
              <a:defRPr sz="4600" b="1" i="0" baseline="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1224624"/>
            <a:r>
              <a:rPr lang="de-DE" dirty="0">
                <a:solidFill>
                  <a:srgbClr val="FFFFFF"/>
                </a:solidFill>
              </a:rPr>
              <a:t>© Cerulean Circle GmbH 2020 				</a:t>
            </a:r>
            <a:r>
              <a:rPr lang="de-DE" dirty="0" err="1">
                <a:solidFill>
                  <a:srgbClr val="FFFFFF"/>
                </a:solidFill>
              </a:rPr>
              <a:t>strictly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confidential</a:t>
            </a: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44A70E4-DAB9-D347-BBB0-67127890E676}"/>
              </a:ext>
            </a:extLst>
          </p:cNvPr>
          <p:cNvGrpSpPr/>
          <p:nvPr userDrawn="1"/>
        </p:nvGrpSpPr>
        <p:grpSpPr>
          <a:xfrm>
            <a:off x="4832184" y="622151"/>
            <a:ext cx="7416100" cy="1028363"/>
            <a:chOff x="4725852" y="622151"/>
            <a:chExt cx="7416100" cy="1028363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FD24BC3B-7E45-C347-8FAA-8044D36B015C}"/>
                </a:ext>
              </a:extLst>
            </p:cNvPr>
            <p:cNvSpPr/>
            <p:nvPr userDrawn="1"/>
          </p:nvSpPr>
          <p:spPr>
            <a:xfrm>
              <a:off x="4725852" y="622151"/>
              <a:ext cx="303801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6000" b="0" i="0" baseline="0" dirty="0">
                  <a:solidFill>
                    <a:srgbClr val="FFFFFF"/>
                  </a:solidFill>
                  <a:latin typeface="+mj-lt"/>
                  <a:ea typeface="Helvetica" charset="0"/>
                  <a:cs typeface="Helvetica" charset="0"/>
                </a:rPr>
                <a:t>Cerulean</a:t>
              </a:r>
              <a:endParaRPr lang="de-DE" sz="4950" b="0" i="0" baseline="0" dirty="0">
                <a:solidFill>
                  <a:srgbClr val="FFFFFF"/>
                </a:solidFill>
                <a:latin typeface="+mj-lt"/>
                <a:ea typeface="Helvetica" charset="0"/>
                <a:cs typeface="Helvetica" charset="0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A4216A96-4000-D446-8E92-8D4960AE2AEC}"/>
                </a:ext>
              </a:extLst>
            </p:cNvPr>
            <p:cNvSpPr/>
            <p:nvPr userDrawn="1"/>
          </p:nvSpPr>
          <p:spPr>
            <a:xfrm>
              <a:off x="10084914" y="634851"/>
              <a:ext cx="205703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6000" b="0" i="0" baseline="0" dirty="0">
                  <a:solidFill>
                    <a:srgbClr val="FFFFFF"/>
                  </a:solidFill>
                  <a:latin typeface="+mj-lt"/>
                  <a:ea typeface="Helvetica" charset="0"/>
                  <a:cs typeface="Helvetica" charset="0"/>
                </a:rPr>
                <a:t>Circle</a:t>
              </a:r>
              <a:endParaRPr lang="de-DE" sz="4950" b="0" i="0" baseline="0" dirty="0">
                <a:solidFill>
                  <a:srgbClr val="FFFFFF"/>
                </a:solidFill>
                <a:latin typeface="+mj-lt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EBFABE-DF09-7A46-B2B8-99131D5A8C2E}"/>
              </a:ext>
            </a:extLst>
          </p:cNvPr>
          <p:cNvGrpSpPr/>
          <p:nvPr userDrawn="1"/>
        </p:nvGrpSpPr>
        <p:grpSpPr>
          <a:xfrm>
            <a:off x="8461493" y="519409"/>
            <a:ext cx="1365014" cy="1352912"/>
            <a:chOff x="11683156" y="5230757"/>
            <a:chExt cx="1365014" cy="1352912"/>
          </a:xfrm>
        </p:grpSpPr>
        <p:sp>
          <p:nvSpPr>
            <p:cNvPr id="16" name="Rad 14">
              <a:extLst>
                <a:ext uri="{FF2B5EF4-FFF2-40B4-BE49-F238E27FC236}">
                  <a16:creationId xmlns:a16="http://schemas.microsoft.com/office/drawing/2014/main" id="{051A8F93-4650-4149-9938-00E0DC2AF4A8}"/>
                </a:ext>
              </a:extLst>
            </p:cNvPr>
            <p:cNvSpPr/>
            <p:nvPr/>
          </p:nvSpPr>
          <p:spPr>
            <a:xfrm>
              <a:off x="11683156" y="5230757"/>
              <a:ext cx="1365014" cy="1352912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17" name="Gruppierung 25">
              <a:extLst>
                <a:ext uri="{FF2B5EF4-FFF2-40B4-BE49-F238E27FC236}">
                  <a16:creationId xmlns:a16="http://schemas.microsoft.com/office/drawing/2014/main" id="{0B358149-53CD-B344-AA4F-ED9A935B27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34800" y="5281943"/>
              <a:ext cx="1261727" cy="1250541"/>
              <a:chOff x="10439400" y="3062460"/>
              <a:chExt cx="5065992" cy="5021078"/>
            </a:xfrm>
          </p:grpSpPr>
          <p:grpSp>
            <p:nvGrpSpPr>
              <p:cNvPr id="18" name="Gruppierung 26">
                <a:extLst>
                  <a:ext uri="{FF2B5EF4-FFF2-40B4-BE49-F238E27FC236}">
                    <a16:creationId xmlns:a16="http://schemas.microsoft.com/office/drawing/2014/main" id="{88D4EA9D-429E-AC4A-AC6D-FCC951FC0BF4}"/>
                  </a:ext>
                </a:extLst>
              </p:cNvPr>
              <p:cNvGrpSpPr/>
              <p:nvPr/>
            </p:nvGrpSpPr>
            <p:grpSpPr>
              <a:xfrm>
                <a:off x="11549217" y="4554697"/>
                <a:ext cx="2509682" cy="2036604"/>
                <a:chOff x="3352800" y="4818990"/>
                <a:chExt cx="1858316" cy="1508018"/>
              </a:xfrm>
            </p:grpSpPr>
            <p:sp>
              <p:nvSpPr>
                <p:cNvPr id="21" name="Rechteck 91">
                  <a:extLst>
                    <a:ext uri="{FF2B5EF4-FFF2-40B4-BE49-F238E27FC236}">
                      <a16:creationId xmlns:a16="http://schemas.microsoft.com/office/drawing/2014/main" id="{AE554920-D013-7849-BCEC-3F8FC1810E38}"/>
                    </a:ext>
                  </a:extLst>
                </p:cNvPr>
                <p:cNvSpPr/>
                <p:nvPr userDrawn="1"/>
              </p:nvSpPr>
              <p:spPr>
                <a:xfrm>
                  <a:off x="3352800" y="6009531"/>
                  <a:ext cx="307360" cy="31747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hteck 92">
                  <a:extLst>
                    <a:ext uri="{FF2B5EF4-FFF2-40B4-BE49-F238E27FC236}">
                      <a16:creationId xmlns:a16="http://schemas.microsoft.com/office/drawing/2014/main" id="{B8D6B5E8-53E1-8E4D-80E7-C71D9645EC89}"/>
                    </a:ext>
                  </a:extLst>
                </p:cNvPr>
                <p:cNvSpPr/>
                <p:nvPr userDrawn="1"/>
              </p:nvSpPr>
              <p:spPr>
                <a:xfrm>
                  <a:off x="3740539" y="5771422"/>
                  <a:ext cx="307360" cy="55558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Rechteck 93">
                  <a:extLst>
                    <a:ext uri="{FF2B5EF4-FFF2-40B4-BE49-F238E27FC236}">
                      <a16:creationId xmlns:a16="http://schemas.microsoft.com/office/drawing/2014/main" id="{261F6B5F-1353-4F44-862A-96319457AD52}"/>
                    </a:ext>
                  </a:extLst>
                </p:cNvPr>
                <p:cNvSpPr/>
                <p:nvPr userDrawn="1"/>
              </p:nvSpPr>
              <p:spPr>
                <a:xfrm>
                  <a:off x="4128278" y="5453945"/>
                  <a:ext cx="307360" cy="87306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Rechteck 94">
                  <a:extLst>
                    <a:ext uri="{FF2B5EF4-FFF2-40B4-BE49-F238E27FC236}">
                      <a16:creationId xmlns:a16="http://schemas.microsoft.com/office/drawing/2014/main" id="{FC5E5771-4A1B-6041-9782-9CAF76495E70}"/>
                    </a:ext>
                  </a:extLst>
                </p:cNvPr>
                <p:cNvSpPr/>
                <p:nvPr userDrawn="1"/>
              </p:nvSpPr>
              <p:spPr>
                <a:xfrm>
                  <a:off x="4516017" y="5136467"/>
                  <a:ext cx="307360" cy="11905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Rechteck 95">
                  <a:extLst>
                    <a:ext uri="{FF2B5EF4-FFF2-40B4-BE49-F238E27FC236}">
                      <a16:creationId xmlns:a16="http://schemas.microsoft.com/office/drawing/2014/main" id="{6A0CCC54-80AF-8646-AB69-FBD4A5E7839C}"/>
                    </a:ext>
                  </a:extLst>
                </p:cNvPr>
                <p:cNvSpPr/>
                <p:nvPr userDrawn="1"/>
              </p:nvSpPr>
              <p:spPr>
                <a:xfrm>
                  <a:off x="4903756" y="4818990"/>
                  <a:ext cx="307360" cy="15080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9" name="Rad 14">
                <a:extLst>
                  <a:ext uri="{FF2B5EF4-FFF2-40B4-BE49-F238E27FC236}">
                    <a16:creationId xmlns:a16="http://schemas.microsoft.com/office/drawing/2014/main" id="{5DA29CAD-39A5-9E41-8DE3-326262D53000}"/>
                  </a:ext>
                </a:extLst>
              </p:cNvPr>
              <p:cNvSpPr/>
              <p:nvPr/>
            </p:nvSpPr>
            <p:spPr>
              <a:xfrm>
                <a:off x="10439400" y="3062460"/>
                <a:ext cx="5065992" cy="5021078"/>
              </a:xfrm>
              <a:prstGeom prst="donut">
                <a:avLst>
                  <a:gd name="adj" fmla="val 5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350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096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400923" y="2807906"/>
            <a:ext cx="7798778" cy="376718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9481040" y="2807496"/>
            <a:ext cx="7801709" cy="553998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5465671" y="9298782"/>
            <a:ext cx="1808285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7A7D30-B8CA-4828-8D17-996B322C1780}" type="slidenum">
              <a:rPr lang="de-DE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D63C5F5D-EA3F-8841-B836-8DFEDEE8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051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type="body" idx="13"/>
          </p:nvPr>
        </p:nvSpPr>
        <p:spPr>
          <a:xfrm>
            <a:off x="10296133" y="2335188"/>
            <a:ext cx="7077473" cy="959643"/>
          </a:xfrm>
        </p:spPr>
        <p:txBody>
          <a:bodyPr anchor="b"/>
          <a:lstStyle>
            <a:lvl1pPr marL="0" indent="0">
              <a:buNone/>
              <a:defRPr sz="2735" b="1"/>
            </a:lvl1pPr>
            <a:lvl2pPr marL="571524" indent="0">
              <a:buNone/>
              <a:defRPr sz="2544" b="1"/>
            </a:lvl2pPr>
            <a:lvl3pPr marL="1143048" indent="0">
              <a:buNone/>
              <a:defRPr sz="2316" b="1"/>
            </a:lvl3pPr>
            <a:lvl4pPr marL="1714569" indent="0">
              <a:buNone/>
              <a:defRPr sz="2013" b="1"/>
            </a:lvl4pPr>
            <a:lvl5pPr marL="2286093" indent="0">
              <a:buNone/>
              <a:defRPr sz="2013" b="1"/>
            </a:lvl5pPr>
            <a:lvl6pPr marL="2857617" indent="0">
              <a:buNone/>
              <a:defRPr sz="2013" b="1"/>
            </a:lvl6pPr>
            <a:lvl7pPr marL="3429138" indent="0">
              <a:buNone/>
              <a:defRPr sz="2013" b="1"/>
            </a:lvl7pPr>
            <a:lvl8pPr marL="4000661" indent="0">
              <a:buNone/>
              <a:defRPr sz="2013" b="1"/>
            </a:lvl8pPr>
            <a:lvl9pPr marL="4572185" indent="0">
              <a:buNone/>
              <a:defRPr sz="2013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14405" y="3415321"/>
            <a:ext cx="7077473" cy="5773937"/>
          </a:xfrm>
        </p:spPr>
        <p:txBody>
          <a:bodyPr vert="horz" lIns="301016" tIns="150510" rIns="301016" bIns="150510" rtlCol="0">
            <a:normAutofit/>
          </a:bodyPr>
          <a:lstStyle>
            <a:lvl1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  <a:lvl2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2pPr>
            <a:lvl3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3pPr>
            <a:lvl4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4pPr>
            <a:lvl5pPr>
              <a:defRPr kumimoji="0" lang="de-DE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5pPr>
          </a:lstStyle>
          <a:p>
            <a:pPr lvl="0">
              <a:buClr>
                <a:schemeClr val="accent1"/>
              </a:buClr>
              <a:buFont typeface="Lucida Grande"/>
              <a:buChar char="➲"/>
            </a:pPr>
            <a:r>
              <a:rPr lang="de-DE" dirty="0"/>
              <a:t>Textmasterformat bearbeiten</a:t>
            </a:r>
          </a:p>
          <a:p>
            <a:pPr lvl="1">
              <a:buClr>
                <a:schemeClr val="accent1"/>
              </a:buClr>
              <a:buFont typeface="Lucida Grande"/>
              <a:buChar char="◉"/>
            </a:pPr>
            <a:r>
              <a:rPr lang="de-DE" dirty="0"/>
              <a:t>Zweite Ebene</a:t>
            </a:r>
          </a:p>
          <a:p>
            <a:pPr lvl="2">
              <a:buClrTx/>
              <a:buFont typeface="Arial"/>
              <a:buChar char="•"/>
            </a:pPr>
            <a:r>
              <a:rPr lang="de-DE" dirty="0"/>
              <a:t>Dritte Ebene</a:t>
            </a:r>
          </a:p>
          <a:p>
            <a:pPr lvl="3">
              <a:buClrTx/>
              <a:buFont typeface="Symbol" charset="2"/>
              <a:buChar char="-"/>
            </a:pPr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0296132" y="3415321"/>
            <a:ext cx="7077480" cy="5773937"/>
          </a:xfrm>
        </p:spPr>
        <p:txBody>
          <a:bodyPr vert="horz" lIns="301016" tIns="150510" rIns="301016" bIns="150510" rtlCol="0">
            <a:normAutofit/>
          </a:bodyPr>
          <a:lstStyle>
            <a:lvl1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  <a:lvl2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2pPr>
            <a:lvl3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3pPr>
            <a:lvl4pPr>
              <a:defRPr kumimoji="0" lang="de-DE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4pPr>
            <a:lvl5pPr>
              <a:defRPr kumimoji="0" lang="de-DE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5pPr>
          </a:lstStyle>
          <a:p>
            <a:pPr lvl="0">
              <a:buClr>
                <a:schemeClr val="accent1"/>
              </a:buClr>
              <a:buFont typeface="Lucida Grande"/>
              <a:buChar char="➲"/>
            </a:pPr>
            <a:r>
              <a:rPr lang="de-DE"/>
              <a:t>Textmasterformat bearbeiten</a:t>
            </a:r>
          </a:p>
          <a:p>
            <a:pPr lvl="1">
              <a:buClr>
                <a:schemeClr val="accent1"/>
              </a:buClr>
              <a:buFont typeface="Lucida Grande"/>
              <a:buChar char="◉"/>
            </a:pPr>
            <a:r>
              <a:rPr lang="de-DE"/>
              <a:t>Zweite Ebene</a:t>
            </a:r>
          </a:p>
          <a:p>
            <a:pPr lvl="2">
              <a:buClrTx/>
              <a:buFont typeface="Arial"/>
              <a:buChar char="•"/>
            </a:pPr>
            <a:r>
              <a:rPr lang="de-DE"/>
              <a:t>Dritte Ebene</a:t>
            </a:r>
          </a:p>
          <a:p>
            <a:pPr lvl="3">
              <a:buClrTx/>
              <a:buFont typeface="Symbol" charset="2"/>
              <a:buChar char="-"/>
            </a:pPr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FB3287-924D-476C-A86E-8BB8B69384F9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Gleichschenkliges Dreieck 10"/>
          <p:cNvSpPr/>
          <p:nvPr userDrawn="1"/>
        </p:nvSpPr>
        <p:spPr>
          <a:xfrm rot="5400000">
            <a:off x="6985919" y="5829734"/>
            <a:ext cx="4532187" cy="79208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3" tIns="57147" rIns="114293" bIns="57147" rtlCol="0" anchor="ctr"/>
          <a:lstStyle/>
          <a:p>
            <a:pPr algn="ctr" defTabSz="1143048"/>
            <a:endParaRPr lang="de-DE" sz="2316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935093" y="2278206"/>
            <a:ext cx="7056786" cy="97210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3" tIns="57147" rIns="114293" bIns="57147" rtlCol="0" anchor="ctr"/>
          <a:lstStyle/>
          <a:p>
            <a:pPr algn="ctr" defTabSz="1143048"/>
            <a:endParaRPr lang="de-DE" sz="2316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5" y="2307681"/>
            <a:ext cx="7077473" cy="959643"/>
          </a:xfrm>
        </p:spPr>
        <p:txBody>
          <a:bodyPr anchor="b"/>
          <a:lstStyle>
            <a:lvl1pPr marL="0" indent="0">
              <a:buNone/>
              <a:defRPr sz="2735" b="1"/>
            </a:lvl1pPr>
            <a:lvl2pPr marL="571524" indent="0">
              <a:buNone/>
              <a:defRPr sz="2544" b="1"/>
            </a:lvl2pPr>
            <a:lvl3pPr marL="1143048" indent="0">
              <a:buNone/>
              <a:defRPr sz="2316" b="1"/>
            </a:lvl3pPr>
            <a:lvl4pPr marL="1714569" indent="0">
              <a:buNone/>
              <a:defRPr sz="2013" b="1"/>
            </a:lvl4pPr>
            <a:lvl5pPr marL="2286093" indent="0">
              <a:buNone/>
              <a:defRPr sz="2013" b="1"/>
            </a:lvl5pPr>
            <a:lvl6pPr marL="2857617" indent="0">
              <a:buNone/>
              <a:defRPr sz="2013" b="1"/>
            </a:lvl6pPr>
            <a:lvl7pPr marL="3429138" indent="0">
              <a:buNone/>
              <a:defRPr sz="2013" b="1"/>
            </a:lvl7pPr>
            <a:lvl8pPr marL="4000661" indent="0">
              <a:buNone/>
              <a:defRPr sz="2013" b="1"/>
            </a:lvl8pPr>
            <a:lvl9pPr marL="4572185" indent="0">
              <a:buNone/>
              <a:defRPr sz="201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10318814" y="2295216"/>
            <a:ext cx="7056786" cy="97210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3" tIns="57147" rIns="114293" bIns="57147" rtlCol="0" anchor="ctr"/>
          <a:lstStyle/>
          <a:p>
            <a:pPr algn="ctr" defTabSz="1143048"/>
            <a:endParaRPr lang="de-DE" sz="2316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935093" y="3415308"/>
            <a:ext cx="7056786" cy="5724636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3" tIns="57147" rIns="114293" bIns="57147" rtlCol="0" anchor="ctr"/>
          <a:lstStyle/>
          <a:p>
            <a:pPr algn="ctr" defTabSz="1143048"/>
            <a:endParaRPr lang="de-DE" sz="2316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21" name="Rechteck 20"/>
          <p:cNvSpPr/>
          <p:nvPr userDrawn="1"/>
        </p:nvSpPr>
        <p:spPr>
          <a:xfrm>
            <a:off x="10318814" y="3432318"/>
            <a:ext cx="7056786" cy="5724636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3" tIns="57147" rIns="114293" bIns="57147" rtlCol="0" anchor="ctr"/>
          <a:lstStyle/>
          <a:p>
            <a:pPr algn="ctr" defTabSz="1143048"/>
            <a:endParaRPr lang="de-DE" sz="2316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17" name="Titelplatzhalter 1">
            <a:extLst>
              <a:ext uri="{FF2B5EF4-FFF2-40B4-BE49-F238E27FC236}">
                <a16:creationId xmlns:a16="http://schemas.microsoft.com/office/drawing/2014/main" id="{79433820-41B2-914D-94F4-A449849E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>
              <a:defRPr lang="de-DE" sz="3600" b="1" i="0" kern="1200" baseline="0" noProof="0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4606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3287-924D-476C-A86E-8BB8B6938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935104" y="2227176"/>
            <a:ext cx="8092814" cy="3279153"/>
          </a:xfrm>
        </p:spPr>
        <p:txBody>
          <a:bodyPr vert="horz" lIns="301016" tIns="150510" rIns="301016" bIns="150510" rtlCol="0">
            <a:normAutofit/>
          </a:bodyPr>
          <a:lstStyle>
            <a:lvl1pPr>
              <a:defRPr kumimoji="0" lang="de-DE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lvl="0">
              <a:buClr>
                <a:schemeClr val="accent1"/>
              </a:buClr>
              <a:buFont typeface="Lucida Grande"/>
              <a:buChar char="➲"/>
            </a:pPr>
            <a:endParaRPr lang="de-DE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4"/>
          </p:nvPr>
        </p:nvSpPr>
        <p:spPr>
          <a:xfrm>
            <a:off x="9288032" y="2227176"/>
            <a:ext cx="8092814" cy="3279153"/>
          </a:xfrm>
        </p:spPr>
        <p:txBody>
          <a:bodyPr vert="horz" lIns="301016" tIns="150510" rIns="301016" bIns="150510" rtlCol="0">
            <a:normAutofit/>
          </a:bodyPr>
          <a:lstStyle>
            <a:lvl1pPr>
              <a:defRPr kumimoji="0" lang="de-DE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lvl="0">
              <a:buClr>
                <a:schemeClr val="accent1"/>
              </a:buClr>
              <a:buFont typeface="Lucida Grande"/>
              <a:buChar char="➲"/>
            </a:pPr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5"/>
          </p:nvPr>
        </p:nvSpPr>
        <p:spPr>
          <a:xfrm>
            <a:off x="935104" y="5899584"/>
            <a:ext cx="8092814" cy="3279153"/>
          </a:xfrm>
        </p:spPr>
        <p:txBody>
          <a:bodyPr vert="horz" lIns="301016" tIns="150510" rIns="301016" bIns="150510" rtlCol="0">
            <a:normAutofit/>
          </a:bodyPr>
          <a:lstStyle>
            <a:lvl1pPr>
              <a:defRPr kumimoji="0" lang="de-DE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lvl="0">
              <a:buClr>
                <a:schemeClr val="accent1"/>
              </a:buClr>
              <a:buFont typeface="Lucida Grande"/>
              <a:buChar char="➲"/>
            </a:pPr>
            <a:endParaRPr lang="de-DE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16"/>
          </p:nvPr>
        </p:nvSpPr>
        <p:spPr>
          <a:xfrm>
            <a:off x="9288032" y="5899584"/>
            <a:ext cx="8092814" cy="3279153"/>
          </a:xfrm>
        </p:spPr>
        <p:txBody>
          <a:bodyPr vert="horz" lIns="301016" tIns="150510" rIns="301016" bIns="150510" rtlCol="0">
            <a:normAutofit/>
          </a:bodyPr>
          <a:lstStyle>
            <a:lvl1pPr>
              <a:defRPr kumimoji="0" lang="de-DE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lvl="0">
              <a:buClr>
                <a:schemeClr val="accent1"/>
              </a:buClr>
              <a:buFont typeface="Lucida Grande"/>
              <a:buChar char="➲"/>
            </a:pPr>
            <a:endParaRPr lang="de-DE"/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8959FB20-7909-1844-856E-E13E6FE7A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>
              <a:defRPr lang="de-DE" sz="3600" b="1" i="0" kern="1200" baseline="0" noProof="0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8540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792"/>
            <a:ext cx="18312815" cy="10323872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743592" y="4805636"/>
            <a:ext cx="12801600" cy="2628900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12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4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9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1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73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8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98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24624"/>
            <a:fld id="{C4FB3287-924D-476C-A86E-8BB8B69384F9}" type="slidenum">
              <a:rPr lang="de-DE" smtClean="0">
                <a:solidFill>
                  <a:srgbClr val="FFFFFF"/>
                </a:solidFill>
              </a:rPr>
              <a:pPr defTabSz="1224624"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>
          <a:xfrm>
            <a:off x="2514599" y="889204"/>
            <a:ext cx="13030593" cy="2806496"/>
          </a:xfrm>
          <a:prstGeom prst="rect">
            <a:avLst/>
          </a:prstGeom>
        </p:spPr>
        <p:txBody>
          <a:bodyPr/>
          <a:lstStyle>
            <a:lvl1pPr algn="ctr">
              <a:defRPr sz="4600" b="1" i="0" baseline="0"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34C50B-BF5A-0344-8EB0-C3B6F98902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92400" y="301302"/>
            <a:ext cx="2506356" cy="23298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E31345-78FC-F547-A77A-330717AA67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6928" y="856628"/>
            <a:ext cx="1257300" cy="1244600"/>
          </a:xfrm>
          <a:prstGeom prst="rect">
            <a:avLst/>
          </a:prstGeom>
        </p:spPr>
      </p:pic>
      <p:sp>
        <p:nvSpPr>
          <p:cNvPr id="42" name="Fußzeilenplatzhalter 8">
            <a:extLst>
              <a:ext uri="{FF2B5EF4-FFF2-40B4-BE49-F238E27FC236}">
                <a16:creationId xmlns:a16="http://schemas.microsoft.com/office/drawing/2014/main" id="{4E271DE7-5870-D347-B47D-374D623995B9}"/>
              </a:ext>
            </a:extLst>
          </p:cNvPr>
          <p:cNvSpPr txBox="1">
            <a:spLocks/>
          </p:cNvSpPr>
          <p:nvPr userDrawn="1"/>
        </p:nvSpPr>
        <p:spPr>
          <a:xfrm>
            <a:off x="5257800" y="8877300"/>
            <a:ext cx="104394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defPPr>
              <a:defRPr lang="uk-UA"/>
            </a:defPPr>
            <a:lvl1pPr marL="0" algn="ctr" defTabSz="1371589" rtl="0" eaLnBrk="1" latinLnBrk="0" hangingPunct="1">
              <a:defRPr sz="1575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795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89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84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78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73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767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562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356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24624"/>
            <a:r>
              <a:rPr lang="de-DE" sz="2200" baseline="0" dirty="0" err="1">
                <a:solidFill>
                  <a:srgbClr val="FFFFFF"/>
                </a:solidFill>
              </a:rPr>
              <a:t>Thank</a:t>
            </a:r>
            <a:r>
              <a:rPr lang="de-DE" sz="2200" baseline="0" dirty="0">
                <a:solidFill>
                  <a:srgbClr val="FFFFFF"/>
                </a:solidFill>
              </a:rPr>
              <a:t> </a:t>
            </a:r>
            <a:r>
              <a:rPr lang="de-DE" sz="2200" baseline="0" dirty="0" err="1">
                <a:solidFill>
                  <a:srgbClr val="FFFFFF"/>
                </a:solidFill>
              </a:rPr>
              <a:t>you</a:t>
            </a:r>
            <a:r>
              <a:rPr lang="de-DE" sz="2200" baseline="0" dirty="0">
                <a:solidFill>
                  <a:srgbClr val="FFFFFF"/>
                </a:solidFill>
              </a:rPr>
              <a:t> </a:t>
            </a:r>
            <a:r>
              <a:rPr lang="de-DE" sz="2200" baseline="0" dirty="0" err="1">
                <a:solidFill>
                  <a:srgbClr val="FFFFFF"/>
                </a:solidFill>
              </a:rPr>
              <a:t>for</a:t>
            </a:r>
            <a:r>
              <a:rPr lang="de-DE" sz="2200" baseline="0" dirty="0">
                <a:solidFill>
                  <a:srgbClr val="FFFFFF"/>
                </a:solidFill>
              </a:rPr>
              <a:t> </a:t>
            </a:r>
            <a:r>
              <a:rPr lang="de-DE" sz="2200" baseline="0" dirty="0" err="1">
                <a:solidFill>
                  <a:srgbClr val="FFFFFF"/>
                </a:solidFill>
              </a:rPr>
              <a:t>your</a:t>
            </a:r>
            <a:r>
              <a:rPr lang="de-DE" sz="2200" baseline="0" dirty="0">
                <a:solidFill>
                  <a:srgbClr val="FFFFFF"/>
                </a:solidFill>
              </a:rPr>
              <a:t> </a:t>
            </a:r>
            <a:r>
              <a:rPr lang="de-DE" sz="2200" baseline="0" dirty="0" err="1">
                <a:solidFill>
                  <a:srgbClr val="FFFFFF"/>
                </a:solidFill>
              </a:rPr>
              <a:t>attention</a:t>
            </a:r>
            <a:endParaRPr lang="de-DE" sz="2200" baseline="0" dirty="0">
              <a:solidFill>
                <a:srgbClr val="FFFFFF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1224624"/>
            <a:r>
              <a:rPr lang="de-DE" dirty="0">
                <a:solidFill>
                  <a:srgbClr val="FFFFFF"/>
                </a:solidFill>
              </a:rPr>
              <a:t>© Cerulean Circle GmbH 2020 				</a:t>
            </a:r>
            <a:r>
              <a:rPr lang="de-DE" dirty="0" err="1">
                <a:solidFill>
                  <a:srgbClr val="FFFFFF"/>
                </a:solidFill>
              </a:rPr>
              <a:t>strictly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confidential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3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788CE1-FF4B-8148-A3F5-B90C428D5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DE"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57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1062" y="2186450"/>
            <a:ext cx="17425937" cy="43633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63">
                <a:latin typeface="+mn-lt"/>
                <a:cs typeface="Arial" pitchFamily="34" charset="0"/>
              </a:defRPr>
            </a:lvl1pPr>
            <a:lvl2pPr marL="557255" indent="0">
              <a:buNone/>
              <a:defRPr sz="3413"/>
            </a:lvl2pPr>
            <a:lvl3pPr marL="1114508" indent="0">
              <a:buNone/>
              <a:defRPr sz="2925"/>
            </a:lvl3pPr>
            <a:lvl4pPr marL="1671764" indent="0">
              <a:buNone/>
              <a:defRPr sz="2438"/>
            </a:lvl4pPr>
            <a:lvl5pPr marL="2229017" indent="0">
              <a:buNone/>
              <a:defRPr sz="2438"/>
            </a:lvl5pPr>
            <a:lvl6pPr marL="2786273" indent="0">
              <a:buNone/>
              <a:defRPr sz="2438"/>
            </a:lvl6pPr>
            <a:lvl7pPr marL="3343526" indent="0">
              <a:buNone/>
              <a:defRPr sz="2438"/>
            </a:lvl7pPr>
            <a:lvl8pPr marL="3900780" indent="0">
              <a:buNone/>
              <a:defRPr sz="2438"/>
            </a:lvl8pPr>
            <a:lvl9pPr marL="4458035" indent="0">
              <a:buNone/>
              <a:defRPr sz="243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287792" y="5636940"/>
            <a:ext cx="3242263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63">
                <a:latin typeface="+mn-lt"/>
                <a:cs typeface="Arial" pitchFamily="34" charset="0"/>
              </a:defRPr>
            </a:lvl1pPr>
            <a:lvl2pPr marL="557255" indent="0">
              <a:buNone/>
              <a:defRPr sz="3413"/>
            </a:lvl2pPr>
            <a:lvl3pPr marL="1114508" indent="0">
              <a:buNone/>
              <a:defRPr sz="2925"/>
            </a:lvl3pPr>
            <a:lvl4pPr marL="1671764" indent="0">
              <a:buNone/>
              <a:defRPr sz="2438"/>
            </a:lvl4pPr>
            <a:lvl5pPr marL="2229017" indent="0">
              <a:buNone/>
              <a:defRPr sz="2438"/>
            </a:lvl5pPr>
            <a:lvl6pPr marL="2786273" indent="0">
              <a:buNone/>
              <a:defRPr sz="2438"/>
            </a:lvl6pPr>
            <a:lvl7pPr marL="3343526" indent="0">
              <a:buNone/>
              <a:defRPr sz="2438"/>
            </a:lvl7pPr>
            <a:lvl8pPr marL="3900780" indent="0">
              <a:buNone/>
              <a:defRPr sz="2438"/>
            </a:lvl8pPr>
            <a:lvl9pPr marL="4458035" indent="0">
              <a:buNone/>
              <a:defRPr sz="243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442700" y="5636940"/>
            <a:ext cx="3242263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63">
                <a:latin typeface="+mn-lt"/>
                <a:cs typeface="Arial" pitchFamily="34" charset="0"/>
              </a:defRPr>
            </a:lvl1pPr>
            <a:lvl2pPr marL="557255" indent="0">
              <a:buNone/>
              <a:defRPr sz="3413"/>
            </a:lvl2pPr>
            <a:lvl3pPr marL="1114508" indent="0">
              <a:buNone/>
              <a:defRPr sz="2925"/>
            </a:lvl3pPr>
            <a:lvl4pPr marL="1671764" indent="0">
              <a:buNone/>
              <a:defRPr sz="2438"/>
            </a:lvl4pPr>
            <a:lvl5pPr marL="2229017" indent="0">
              <a:buNone/>
              <a:defRPr sz="2438"/>
            </a:lvl5pPr>
            <a:lvl6pPr marL="2786273" indent="0">
              <a:buNone/>
              <a:defRPr sz="2438"/>
            </a:lvl6pPr>
            <a:lvl7pPr marL="3343526" indent="0">
              <a:buNone/>
              <a:defRPr sz="2438"/>
            </a:lvl7pPr>
            <a:lvl8pPr marL="3900780" indent="0">
              <a:buNone/>
              <a:defRPr sz="2438"/>
            </a:lvl8pPr>
            <a:lvl9pPr marL="4458035" indent="0">
              <a:buNone/>
              <a:defRPr sz="243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597608" y="5636940"/>
            <a:ext cx="3242263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63">
                <a:latin typeface="+mn-lt"/>
                <a:cs typeface="Arial" pitchFamily="34" charset="0"/>
              </a:defRPr>
            </a:lvl1pPr>
            <a:lvl2pPr marL="557255" indent="0">
              <a:buNone/>
              <a:defRPr sz="3413"/>
            </a:lvl2pPr>
            <a:lvl3pPr marL="1114508" indent="0">
              <a:buNone/>
              <a:defRPr sz="2925"/>
            </a:lvl3pPr>
            <a:lvl4pPr marL="1671764" indent="0">
              <a:buNone/>
              <a:defRPr sz="2438"/>
            </a:lvl4pPr>
            <a:lvl5pPr marL="2229017" indent="0">
              <a:buNone/>
              <a:defRPr sz="2438"/>
            </a:lvl5pPr>
            <a:lvl6pPr marL="2786273" indent="0">
              <a:buNone/>
              <a:defRPr sz="2438"/>
            </a:lvl6pPr>
            <a:lvl7pPr marL="3343526" indent="0">
              <a:buNone/>
              <a:defRPr sz="2438"/>
            </a:lvl7pPr>
            <a:lvl8pPr marL="3900780" indent="0">
              <a:buNone/>
              <a:defRPr sz="2438"/>
            </a:lvl8pPr>
            <a:lvl9pPr marL="4458035" indent="0">
              <a:buNone/>
              <a:defRPr sz="243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13752515" y="5636940"/>
            <a:ext cx="3242263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63">
                <a:latin typeface="+mn-lt"/>
                <a:cs typeface="Arial" pitchFamily="34" charset="0"/>
              </a:defRPr>
            </a:lvl1pPr>
            <a:lvl2pPr marL="557255" indent="0">
              <a:buNone/>
              <a:defRPr sz="3413"/>
            </a:lvl2pPr>
            <a:lvl3pPr marL="1114508" indent="0">
              <a:buNone/>
              <a:defRPr sz="2925"/>
            </a:lvl3pPr>
            <a:lvl4pPr marL="1671764" indent="0">
              <a:buNone/>
              <a:defRPr sz="2438"/>
            </a:lvl4pPr>
            <a:lvl5pPr marL="2229017" indent="0">
              <a:buNone/>
              <a:defRPr sz="2438"/>
            </a:lvl5pPr>
            <a:lvl6pPr marL="2786273" indent="0">
              <a:buNone/>
              <a:defRPr sz="2438"/>
            </a:lvl6pPr>
            <a:lvl7pPr marL="3343526" indent="0">
              <a:buNone/>
              <a:defRPr sz="2438"/>
            </a:lvl7pPr>
            <a:lvl8pPr marL="3900780" indent="0">
              <a:buNone/>
              <a:defRPr sz="2438"/>
            </a:lvl8pPr>
            <a:lvl9pPr marL="4458035" indent="0">
              <a:buNone/>
              <a:defRPr sz="243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37E8BBB-598B-C54E-8C6B-A961FFCD4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53200" y="9787976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ctr">
              <a:defRPr sz="1575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defTabSz="1224624"/>
            <a:r>
              <a:rPr lang="de-DE" dirty="0" err="1">
                <a:solidFill>
                  <a:srgbClr val="FFFFFF"/>
                </a:solidFill>
              </a:rPr>
              <a:t>strictly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confidential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35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AB141-1FC4-0845-B75F-62C7A112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71BD-0460-024E-8CAA-A65C4777F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90935-6B63-074D-BFCB-8D242AC3D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A1A0A6-127D-5749-8524-D7E13C459978}" type="slidenum">
              <a:rPr lang="fr-FR" altLang="en-DE"/>
              <a:pPr/>
              <a:t>‹#›</a:t>
            </a:fld>
            <a:endParaRPr lang="fr-FR" altLang="en-DE"/>
          </a:p>
        </p:txBody>
      </p:sp>
    </p:spTree>
    <p:extLst>
      <p:ext uri="{BB962C8B-B14F-4D97-AF65-F5344CB8AC3E}">
        <p14:creationId xmlns:p14="http://schemas.microsoft.com/office/powerpoint/2010/main" val="192698810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D658-3DD4-A341-AF86-3343EBE6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8600"/>
            <a:ext cx="15544800" cy="10287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8C4C11DF-5A29-A149-ABB5-6151B956CAC1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371600" y="1943100"/>
            <a:ext cx="15697200" cy="7086600"/>
          </a:xfrm>
        </p:spPr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9DB45-8391-8349-9545-BE0B8133A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68400" y="9372600"/>
            <a:ext cx="3810000" cy="685800"/>
          </a:xfrm>
        </p:spPr>
        <p:txBody>
          <a:bodyPr/>
          <a:lstStyle>
            <a:lvl1pPr>
              <a:defRPr/>
            </a:lvl1pPr>
          </a:lstStyle>
          <a:p>
            <a:fld id="{1F326729-E636-E447-8CC9-924BA0852A70}" type="slidenum">
              <a:rPr lang="fr-FR" altLang="en-DE"/>
              <a:pPr/>
              <a:t>‹#›</a:t>
            </a:fld>
            <a:endParaRPr lang="fr-FR" altLang="en-DE"/>
          </a:p>
        </p:txBody>
      </p:sp>
    </p:spTree>
    <p:extLst>
      <p:ext uri="{BB962C8B-B14F-4D97-AF65-F5344CB8AC3E}">
        <p14:creationId xmlns:p14="http://schemas.microsoft.com/office/powerpoint/2010/main" val="25219391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FA177-C438-094A-95FD-3596E8ED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FF246-F3DA-4F4A-8854-E93337021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2EA398-6A3D-624E-A901-4F73C79BCC71}" type="slidenum">
              <a:rPr lang="fr-FR" altLang="en-DE"/>
              <a:pPr/>
              <a:t>‹#›</a:t>
            </a:fld>
            <a:endParaRPr lang="fr-FR" altLang="en-DE"/>
          </a:p>
        </p:txBody>
      </p:sp>
    </p:spTree>
    <p:extLst>
      <p:ext uri="{BB962C8B-B14F-4D97-AF65-F5344CB8AC3E}">
        <p14:creationId xmlns:p14="http://schemas.microsoft.com/office/powerpoint/2010/main" val="52012775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1065-9EAD-F64B-8C1E-57DB18DE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EABDD-1159-434C-9ECA-AB8D93928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943100"/>
            <a:ext cx="7696200" cy="708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3215E-BAFD-444C-90D4-4866ADBAF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72600" y="1943100"/>
            <a:ext cx="7696200" cy="708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58F95-8AAA-5944-B403-F2646C1FA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33192-9FA9-6D45-A5EF-E1D418A410E9}" type="slidenum">
              <a:rPr lang="fr-FR" altLang="en-DE"/>
              <a:pPr/>
              <a:t>‹#›</a:t>
            </a:fld>
            <a:endParaRPr lang="fr-FR" altLang="en-DE"/>
          </a:p>
        </p:txBody>
      </p:sp>
    </p:spTree>
    <p:extLst>
      <p:ext uri="{BB962C8B-B14F-4D97-AF65-F5344CB8AC3E}">
        <p14:creationId xmlns:p14="http://schemas.microsoft.com/office/powerpoint/2010/main" val="22790049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4FB3287-924D-476C-A86E-8BB8B69384F9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16901654" y="47194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8194A0D-2D69-1D49-9CBA-3550FE554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400314"/>
            <a:ext cx="16459200" cy="5886440"/>
          </a:xfrm>
        </p:spPr>
        <p:txBody>
          <a:bodyPr/>
          <a:lstStyle>
            <a:lvl1pPr marL="0" indent="0">
              <a:buNone/>
              <a:defRPr sz="32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b="0" i="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4" name="Titelplatzhalter 1">
            <a:extLst>
              <a:ext uri="{FF2B5EF4-FFF2-40B4-BE49-F238E27FC236}">
                <a16:creationId xmlns:a16="http://schemas.microsoft.com/office/drawing/2014/main" id="{65F66941-0405-DA4A-8088-C31316ADA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2239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FB3287-924D-476C-A86E-8BB8B69384F9}" type="slidenum">
              <a:rPr lang="de-DE" smtClean="0">
                <a:latin typeface="Calibri"/>
              </a:rPr>
              <a:pPr/>
              <a:t>‹#›</a:t>
            </a:fld>
            <a:endParaRPr lang="de-DE">
              <a:latin typeface="Calibri"/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5B33858A-5F6C-BF48-88ED-3244A79DE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6842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65B7-5AA1-3544-BAB3-BCBA192A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C72A80-F723-8148-93D7-9B2E77E15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24624"/>
            <a:fld id="{C4FB3287-924D-476C-A86E-8BB8B69384F9}" type="slidenum">
              <a:rPr lang="de-DE" smtClean="0">
                <a:solidFill>
                  <a:srgbClr val="FFFFFF"/>
                </a:solidFill>
              </a:rPr>
              <a:pPr defTabSz="1224624"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59F4-E97B-3343-B299-AEBDFC78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1224624"/>
            <a:r>
              <a:rPr lang="de-DE">
                <a:solidFill>
                  <a:srgbClr val="FFFFFF"/>
                </a:solidFill>
              </a:rPr>
              <a:t>© Cerulean Circle GmbH 2020 				strictly confidential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2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B31725-FE55-2848-8361-B00BDC1D1ABD}"/>
              </a:ext>
            </a:extLst>
          </p:cNvPr>
          <p:cNvSpPr/>
          <p:nvPr userDrawn="1"/>
        </p:nvSpPr>
        <p:spPr>
          <a:xfrm>
            <a:off x="-34048" y="9182099"/>
            <a:ext cx="18346860" cy="111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D65B7-5AA1-3544-BAB3-BCBA192A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C72A80-F723-8148-93D7-9B2E77E15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1224624"/>
            <a:fld id="{C4FB3287-924D-476C-A86E-8BB8B69384F9}" type="slidenum">
              <a:rPr lang="de-DE" smtClean="0"/>
              <a:pPr defTabSz="1224624"/>
              <a:t>‹#›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59F4-E97B-3343-B299-AEBDFC78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 defTabSz="1224624"/>
            <a:r>
              <a:rPr lang="de-DE"/>
              <a:t>© Cerulean Circle GmbH 2020 				strictly 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030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0E5E77-D751-5B47-A2F0-D6041D59C75E}"/>
              </a:ext>
            </a:extLst>
          </p:cNvPr>
          <p:cNvSpPr/>
          <p:nvPr userDrawn="1"/>
        </p:nvSpPr>
        <p:spPr>
          <a:xfrm>
            <a:off x="0" y="-15402"/>
            <a:ext cx="18288000" cy="1635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31725-FE55-2848-8361-B00BDC1D1ABD}"/>
              </a:ext>
            </a:extLst>
          </p:cNvPr>
          <p:cNvSpPr/>
          <p:nvPr userDrawn="1"/>
        </p:nvSpPr>
        <p:spPr>
          <a:xfrm>
            <a:off x="-34048" y="9182099"/>
            <a:ext cx="18346860" cy="111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D65B7-5AA1-3544-BAB3-BCBA192A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C72A80-F723-8148-93D7-9B2E77E15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1224624"/>
            <a:fld id="{C4FB3287-924D-476C-A86E-8BB8B69384F9}" type="slidenum">
              <a:rPr lang="de-DE" smtClean="0"/>
              <a:pPr defTabSz="1224624"/>
              <a:t>‹#›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59F4-E97B-3343-B299-AEBDFC78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 defTabSz="1224624"/>
            <a:r>
              <a:rPr lang="de-DE"/>
              <a:t>© Cerulean Circle GmbH 2020 				strictly confidential</a:t>
            </a:r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2335C2-9DDE-1946-B92B-B685EB336732}"/>
              </a:ext>
            </a:extLst>
          </p:cNvPr>
          <p:cNvGrpSpPr/>
          <p:nvPr userDrawn="1"/>
        </p:nvGrpSpPr>
        <p:grpSpPr>
          <a:xfrm>
            <a:off x="15860332" y="11754"/>
            <a:ext cx="2416319" cy="1620001"/>
            <a:chOff x="13341924" y="5476501"/>
            <a:chExt cx="2416319" cy="1620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2C5FC4-EE26-4B4A-B509-966BDF436F6A}"/>
                </a:ext>
              </a:extLst>
            </p:cNvPr>
            <p:cNvSpPr/>
            <p:nvPr/>
          </p:nvSpPr>
          <p:spPr>
            <a:xfrm>
              <a:off x="14652577" y="5476501"/>
              <a:ext cx="1105666" cy="16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BFF914-8FAF-224B-860E-0111548EE216}"/>
                </a:ext>
              </a:extLst>
            </p:cNvPr>
            <p:cNvGrpSpPr/>
            <p:nvPr/>
          </p:nvGrpSpPr>
          <p:grpSpPr>
            <a:xfrm>
              <a:off x="13341924" y="5476502"/>
              <a:ext cx="2404056" cy="1620000"/>
              <a:chOff x="8068956" y="4779370"/>
              <a:chExt cx="2404056" cy="1620000"/>
            </a:xfrm>
          </p:grpSpPr>
          <p:sp>
            <p:nvSpPr>
              <p:cNvPr id="10" name="Freihandform 87">
                <a:extLst>
                  <a:ext uri="{FF2B5EF4-FFF2-40B4-BE49-F238E27FC236}">
                    <a16:creationId xmlns:a16="http://schemas.microsoft.com/office/drawing/2014/main" id="{319DC516-F9E1-C144-A2ED-E9E39EF628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8956" y="4779370"/>
                <a:ext cx="2404056" cy="1620000"/>
              </a:xfrm>
              <a:custGeom>
                <a:avLst/>
                <a:gdLst>
                  <a:gd name="connsiteX0" fmla="*/ 471923 w 2996612"/>
                  <a:gd name="connsiteY0" fmla="*/ 0 h 2019300"/>
                  <a:gd name="connsiteX1" fmla="*/ 2996612 w 2996612"/>
                  <a:gd name="connsiteY1" fmla="*/ 0 h 2019300"/>
                  <a:gd name="connsiteX2" fmla="*/ 2996612 w 2996612"/>
                  <a:gd name="connsiteY2" fmla="*/ 2019300 h 2019300"/>
                  <a:gd name="connsiteX3" fmla="*/ 2132278 w 2996612"/>
                  <a:gd name="connsiteY3" fmla="*/ 2019300 h 2019300"/>
                  <a:gd name="connsiteX4" fmla="*/ 482558 w 2996612"/>
                  <a:gd name="connsiteY4" fmla="*/ 2019300 h 2019300"/>
                  <a:gd name="connsiteX5" fmla="*/ 475779 w 2996612"/>
                  <a:gd name="connsiteY5" fmla="*/ 2014230 h 2019300"/>
                  <a:gd name="connsiteX6" fmla="*/ 0 w 2996612"/>
                  <a:gd name="connsiteY6" fmla="*/ 1005363 h 2019300"/>
                  <a:gd name="connsiteX7" fmla="*/ 382934 w 2996612"/>
                  <a:gd name="connsiteY7" fmla="*/ 80879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612" h="2019300">
                    <a:moveTo>
                      <a:pt x="471923" y="0"/>
                    </a:moveTo>
                    <a:lnTo>
                      <a:pt x="2996612" y="0"/>
                    </a:lnTo>
                    <a:lnTo>
                      <a:pt x="2996612" y="2019300"/>
                    </a:lnTo>
                    <a:lnTo>
                      <a:pt x="2132278" y="2019300"/>
                    </a:lnTo>
                    <a:lnTo>
                      <a:pt x="482558" y="2019300"/>
                    </a:lnTo>
                    <a:lnTo>
                      <a:pt x="475779" y="2014230"/>
                    </a:lnTo>
                    <a:cubicBezTo>
                      <a:pt x="185209" y="1774431"/>
                      <a:pt x="0" y="1411526"/>
                      <a:pt x="0" y="1005363"/>
                    </a:cubicBezTo>
                    <a:cubicBezTo>
                      <a:pt x="0" y="644330"/>
                      <a:pt x="146338" y="317475"/>
                      <a:pt x="382934" y="8087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52000">
                    <a:srgbClr val="FFFFFF"/>
                  </a:gs>
                  <a:gs pos="100000">
                    <a:srgbClr val="FFFFFF">
                      <a:alpha val="0"/>
                      <a:lumMod val="99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1" name="Gruppierung 25">
                <a:extLst>
                  <a:ext uri="{FF2B5EF4-FFF2-40B4-BE49-F238E27FC236}">
                    <a16:creationId xmlns:a16="http://schemas.microsoft.com/office/drawing/2014/main" id="{FD451AB6-E6AB-3348-9613-CB20A0EEEC5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40120" y="4964099"/>
                <a:ext cx="1261727" cy="1250541"/>
                <a:chOff x="10439400" y="3062460"/>
                <a:chExt cx="5065992" cy="5021078"/>
              </a:xfrm>
            </p:grpSpPr>
            <p:grpSp>
              <p:nvGrpSpPr>
                <p:cNvPr id="12" name="Gruppierung 26">
                  <a:extLst>
                    <a:ext uri="{FF2B5EF4-FFF2-40B4-BE49-F238E27FC236}">
                      <a16:creationId xmlns:a16="http://schemas.microsoft.com/office/drawing/2014/main" id="{D6198041-4B64-0543-9D84-38B2E2F00035}"/>
                    </a:ext>
                  </a:extLst>
                </p:cNvPr>
                <p:cNvGrpSpPr/>
                <p:nvPr/>
              </p:nvGrpSpPr>
              <p:grpSpPr>
                <a:xfrm>
                  <a:off x="11549216" y="4554698"/>
                  <a:ext cx="2509684" cy="2036602"/>
                  <a:chOff x="3352800" y="4818990"/>
                  <a:chExt cx="1858316" cy="1508018"/>
                </a:xfrm>
              </p:grpSpPr>
              <p:sp>
                <p:nvSpPr>
                  <p:cNvPr id="14" name="Rechteck 91">
                    <a:extLst>
                      <a:ext uri="{FF2B5EF4-FFF2-40B4-BE49-F238E27FC236}">
                        <a16:creationId xmlns:a16="http://schemas.microsoft.com/office/drawing/2014/main" id="{7FB77C91-919C-4343-8005-DA3CF33248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352800" y="6009531"/>
                    <a:ext cx="307360" cy="3174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5" name="Rechteck 92">
                    <a:extLst>
                      <a:ext uri="{FF2B5EF4-FFF2-40B4-BE49-F238E27FC236}">
                        <a16:creationId xmlns:a16="http://schemas.microsoft.com/office/drawing/2014/main" id="{9A541BB0-45F8-D442-9AA8-1D824407B4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740539" y="5771422"/>
                    <a:ext cx="307360" cy="55558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" name="Rechteck 93">
                    <a:extLst>
                      <a:ext uri="{FF2B5EF4-FFF2-40B4-BE49-F238E27FC236}">
                        <a16:creationId xmlns:a16="http://schemas.microsoft.com/office/drawing/2014/main" id="{C2F331C0-6F4D-1B4A-8F08-600D65F323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128278" y="5453945"/>
                    <a:ext cx="307360" cy="873063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" name="Rechteck 94">
                    <a:extLst>
                      <a:ext uri="{FF2B5EF4-FFF2-40B4-BE49-F238E27FC236}">
                        <a16:creationId xmlns:a16="http://schemas.microsoft.com/office/drawing/2014/main" id="{9C4FDAE2-7F42-B244-BE4E-E3DF4158DC7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516017" y="5136467"/>
                    <a:ext cx="307360" cy="1190541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" name="Rechteck 95">
                    <a:extLst>
                      <a:ext uri="{FF2B5EF4-FFF2-40B4-BE49-F238E27FC236}">
                        <a16:creationId xmlns:a16="http://schemas.microsoft.com/office/drawing/2014/main" id="{F03013D9-5342-2241-B353-CC9FE1E026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903756" y="4818990"/>
                    <a:ext cx="307360" cy="1508018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3" name="Rad 14">
                  <a:extLst>
                    <a:ext uri="{FF2B5EF4-FFF2-40B4-BE49-F238E27FC236}">
                      <a16:creationId xmlns:a16="http://schemas.microsoft.com/office/drawing/2014/main" id="{7914D9B7-535F-1648-B471-D19A367F2E39}"/>
                    </a:ext>
                  </a:extLst>
                </p:cNvPr>
                <p:cNvSpPr/>
                <p:nvPr/>
              </p:nvSpPr>
              <p:spPr>
                <a:xfrm>
                  <a:off x="10439400" y="3062460"/>
                  <a:ext cx="5065992" cy="5021078"/>
                </a:xfrm>
                <a:prstGeom prst="donut">
                  <a:avLst>
                    <a:gd name="adj" fmla="val 5862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9774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FB3287-924D-476C-A86E-8BB8B69384F9}" type="slidenum">
              <a:rPr lang="de-DE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B30B179-B768-3D4A-B030-1912612BF49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14400" y="2400314"/>
            <a:ext cx="8077200" cy="6788945"/>
          </a:xfrm>
        </p:spPr>
        <p:txBody>
          <a:bodyPr/>
          <a:lstStyle>
            <a:lvl1pPr marL="0" indent="0">
              <a:buNone/>
              <a:defRPr sz="2400" baseline="0"/>
            </a:lvl1pPr>
            <a:lvl2pPr marL="1208486" indent="-596504">
              <a:defRPr sz="2000" baseline="0"/>
            </a:lvl2pPr>
            <a:lvl3pPr marL="1610916" indent="-386954">
              <a:defRPr sz="1800" baseline="0"/>
            </a:lvl3pPr>
            <a:lvl4pPr>
              <a:defRPr sz="1600" baseline="0"/>
            </a:lvl4pPr>
            <a:lvl5pPr>
              <a:defRPr sz="1400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7479F7C-2703-1C45-8BBB-935AF036A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400314"/>
            <a:ext cx="8077200" cy="6788945"/>
          </a:xfrm>
        </p:spPr>
        <p:txBody>
          <a:bodyPr/>
          <a:lstStyle>
            <a:lvl1pPr>
              <a:defRPr sz="2400" baseline="0"/>
            </a:lvl1pPr>
            <a:lvl2pPr>
              <a:defRPr sz="20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400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2F26F5DC-C85E-5849-9993-7872BFA82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>
              <a:defRPr lang="de-DE" sz="3600" b="1" i="0" kern="1200" baseline="0" noProof="0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4864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9290061" y="2302671"/>
            <a:ext cx="8083550" cy="959643"/>
          </a:xfrm>
        </p:spPr>
        <p:txBody>
          <a:bodyPr anchor="b">
            <a:noAutofit/>
          </a:bodyPr>
          <a:lstStyle>
            <a:lvl1pPr marL="0" indent="0">
              <a:buNone/>
              <a:defRPr sz="39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929006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FB3287-924D-476C-A86E-8BB8B69384F9}" type="slidenum">
              <a:rPr lang="de-DE" smtClean="0">
                <a:latin typeface="Calibri"/>
              </a:rPr>
              <a:pPr/>
              <a:t>‹#›</a:t>
            </a:fld>
            <a:endParaRPr lang="de-DE">
              <a:latin typeface="Calibri"/>
            </a:endParaRP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B4DC8D0F-B535-2B49-A40D-A5EB9A1AF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>
              <a:defRPr lang="de-DE" sz="3600" b="1" i="0" kern="1200" baseline="0" noProof="0" dirty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5975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3584576" y="2095499"/>
            <a:ext cx="10972800" cy="4995863"/>
          </a:xfrm>
        </p:spPr>
        <p:txBody>
          <a:bodyPr/>
          <a:lstStyle>
            <a:lvl1pPr marL="0" indent="0">
              <a:buNone/>
              <a:defRPr lang="de-DE"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defRPr>
            </a:lvl1pPr>
            <a:lvl2pPr marL="612312" indent="0">
              <a:buNone/>
              <a:defRPr sz="3750"/>
            </a:lvl2pPr>
            <a:lvl3pPr marL="1224624" indent="0">
              <a:buNone/>
              <a:defRPr sz="3225"/>
            </a:lvl3pPr>
            <a:lvl4pPr marL="1836935" indent="0">
              <a:buNone/>
              <a:defRPr sz="2700"/>
            </a:lvl4pPr>
            <a:lvl5pPr marL="2449247" indent="0">
              <a:buNone/>
              <a:defRPr sz="2700"/>
            </a:lvl5pPr>
            <a:lvl6pPr marL="3061559" indent="0">
              <a:buNone/>
              <a:defRPr sz="2700"/>
            </a:lvl6pPr>
            <a:lvl7pPr marL="3673871" indent="0">
              <a:buNone/>
              <a:defRPr sz="2700"/>
            </a:lvl7pPr>
            <a:lvl8pPr marL="4286181" indent="0">
              <a:buNone/>
              <a:defRPr sz="2700"/>
            </a:lvl8pPr>
            <a:lvl9pPr marL="4898495" indent="0">
              <a:buNone/>
              <a:defRPr sz="2700"/>
            </a:lvl9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1875"/>
            </a:lvl1pPr>
            <a:lvl2pPr marL="612312" indent="0">
              <a:buNone/>
              <a:defRPr sz="1575"/>
            </a:lvl2pPr>
            <a:lvl3pPr marL="1224624" indent="0">
              <a:buNone/>
              <a:defRPr sz="1350"/>
            </a:lvl3pPr>
            <a:lvl4pPr marL="1836935" indent="0">
              <a:buNone/>
              <a:defRPr sz="1200"/>
            </a:lvl4pPr>
            <a:lvl5pPr marL="2449247" indent="0">
              <a:buNone/>
              <a:defRPr sz="1200"/>
            </a:lvl5pPr>
            <a:lvl6pPr marL="3061559" indent="0">
              <a:buNone/>
              <a:defRPr sz="1200"/>
            </a:lvl6pPr>
            <a:lvl7pPr marL="3673871" indent="0">
              <a:buNone/>
              <a:defRPr sz="1200"/>
            </a:lvl7pPr>
            <a:lvl8pPr marL="4286181" indent="0">
              <a:buNone/>
              <a:defRPr sz="1200"/>
            </a:lvl8pPr>
            <a:lvl9pPr marL="4898495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FB3287-924D-476C-A86E-8BB8B69384F9}" type="slidenum">
              <a:rPr lang="de-DE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1E6F924B-ED0E-B948-8B63-93201FA82B9F}"/>
              </a:ext>
            </a:extLst>
          </p:cNvPr>
          <p:cNvSpPr txBox="1">
            <a:spLocks/>
          </p:cNvSpPr>
          <p:nvPr userDrawn="1"/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 algn="l" defTabSz="1224624" rtl="0" eaLnBrk="1" fontAlgn="ctr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 sz="3600" b="1" i="0" kern="12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Titelmasterformat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9918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/>
          <p:cNvPicPr>
            <a:picLocks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18288003" cy="1620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4045612" y="9777802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r">
              <a:defRPr sz="1575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defTabSz="1224624"/>
            <a:fld id="{C4FB3287-924D-476C-A86E-8BB8B69384F9}" type="slidenum">
              <a:rPr lang="de-DE" smtClean="0">
                <a:solidFill>
                  <a:srgbClr val="FFFFFF"/>
                </a:solidFill>
              </a:rPr>
              <a:pPr defTabSz="1224624"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2400314"/>
            <a:ext cx="16459200" cy="5886440"/>
          </a:xfrm>
          <a:prstGeom prst="rect">
            <a:avLst/>
          </a:prstGeom>
        </p:spPr>
        <p:txBody>
          <a:bodyPr vert="horz" lIns="163283" tIns="81642" rIns="163283" bIns="81642" rtlCol="0">
            <a:normAutofit/>
          </a:bodyPr>
          <a:lstStyle/>
          <a:p>
            <a:pPr marL="459236" marR="0" lvl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"/>
              <a:tabLst/>
              <a:defRPr/>
            </a:pPr>
            <a:r>
              <a:rPr kumimoji="0" lang="de-DE" sz="42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Textmasterformat bearbeiten</a:t>
            </a:r>
          </a:p>
          <a:p>
            <a:pPr marL="995007" marR="0" lvl="1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/>
            </a:pPr>
            <a:r>
              <a:rPr kumimoji="0" lang="de-DE" sz="3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Zweite Ebene</a:t>
            </a:r>
          </a:p>
          <a:p>
            <a:pPr marL="1530780" marR="0" lvl="2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/>
            </a:pPr>
            <a:r>
              <a:rPr kumimoji="0" lang="de-DE" sz="32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Dritte Ebene</a:t>
            </a:r>
          </a:p>
          <a:p>
            <a:pPr marL="2143091" marR="0" lvl="3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Vierte Ebene</a:t>
            </a:r>
          </a:p>
          <a:p>
            <a:pPr marL="2755403" marR="0" lvl="4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Fünfte Ebene</a:t>
            </a:r>
          </a:p>
        </p:txBody>
      </p:sp>
      <p:sp>
        <p:nvSpPr>
          <p:cNvPr id="18" name="Titelplatzhalter 1">
            <a:extLst>
              <a:ext uri="{FF2B5EF4-FFF2-40B4-BE49-F238E27FC236}">
                <a16:creationId xmlns:a16="http://schemas.microsoft.com/office/drawing/2014/main" id="{29F31B6E-C385-C14E-B09E-802B5399461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1700" y="0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838200" y="9787976"/>
            <a:ext cx="125730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ctr">
              <a:defRPr sz="1575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algn="l" defTabSz="1224624"/>
            <a:r>
              <a:rPr lang="de-DE" dirty="0">
                <a:solidFill>
                  <a:srgbClr val="FFFFFF"/>
                </a:solidFill>
              </a:rPr>
              <a:t>© Cerulean Circle GmbH 2020 				</a:t>
            </a:r>
            <a:r>
              <a:rPr lang="de-DE" dirty="0" err="1">
                <a:solidFill>
                  <a:srgbClr val="FFFFFF"/>
                </a:solidFill>
              </a:rPr>
              <a:t>strictly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confidential</a:t>
            </a: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20" name="Bild 21">
            <a:extLst>
              <a:ext uri="{FF2B5EF4-FFF2-40B4-BE49-F238E27FC236}">
                <a16:creationId xmlns:a16="http://schemas.microsoft.com/office/drawing/2014/main" id="{9E1770E6-5475-9A48-9075-319A593BA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2"/>
          <a:stretch/>
        </p:blipFill>
        <p:spPr>
          <a:xfrm>
            <a:off x="-12408" y="9251302"/>
            <a:ext cx="18312815" cy="106719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CF2C0CA-90CD-044E-9E09-A02F6449EB3B}"/>
              </a:ext>
            </a:extLst>
          </p:cNvPr>
          <p:cNvGrpSpPr/>
          <p:nvPr userDrawn="1"/>
        </p:nvGrpSpPr>
        <p:grpSpPr>
          <a:xfrm>
            <a:off x="15871681" y="0"/>
            <a:ext cx="2416319" cy="1620001"/>
            <a:chOff x="13341924" y="5476501"/>
            <a:chExt cx="2416319" cy="16200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2379877-A8E2-2C47-8BC3-B2F1B0D03127}"/>
                </a:ext>
              </a:extLst>
            </p:cNvPr>
            <p:cNvSpPr/>
            <p:nvPr/>
          </p:nvSpPr>
          <p:spPr>
            <a:xfrm>
              <a:off x="14652577" y="5476501"/>
              <a:ext cx="1105666" cy="16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F0C398-D550-3E4D-83E8-FC78576D028A}"/>
                </a:ext>
              </a:extLst>
            </p:cNvPr>
            <p:cNvGrpSpPr/>
            <p:nvPr/>
          </p:nvGrpSpPr>
          <p:grpSpPr>
            <a:xfrm>
              <a:off x="13341924" y="5476502"/>
              <a:ext cx="2404056" cy="1620000"/>
              <a:chOff x="8068956" y="4779370"/>
              <a:chExt cx="2404056" cy="1620000"/>
            </a:xfrm>
          </p:grpSpPr>
          <p:sp>
            <p:nvSpPr>
              <p:cNvPr id="38" name="Freihandform 87">
                <a:extLst>
                  <a:ext uri="{FF2B5EF4-FFF2-40B4-BE49-F238E27FC236}">
                    <a16:creationId xmlns:a16="http://schemas.microsoft.com/office/drawing/2014/main" id="{C6F4703F-1DEC-B94E-8574-34D3E3CDF2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8956" y="4779370"/>
                <a:ext cx="2404056" cy="1620000"/>
              </a:xfrm>
              <a:custGeom>
                <a:avLst/>
                <a:gdLst>
                  <a:gd name="connsiteX0" fmla="*/ 471923 w 2996612"/>
                  <a:gd name="connsiteY0" fmla="*/ 0 h 2019300"/>
                  <a:gd name="connsiteX1" fmla="*/ 2996612 w 2996612"/>
                  <a:gd name="connsiteY1" fmla="*/ 0 h 2019300"/>
                  <a:gd name="connsiteX2" fmla="*/ 2996612 w 2996612"/>
                  <a:gd name="connsiteY2" fmla="*/ 2019300 h 2019300"/>
                  <a:gd name="connsiteX3" fmla="*/ 2132278 w 2996612"/>
                  <a:gd name="connsiteY3" fmla="*/ 2019300 h 2019300"/>
                  <a:gd name="connsiteX4" fmla="*/ 482558 w 2996612"/>
                  <a:gd name="connsiteY4" fmla="*/ 2019300 h 2019300"/>
                  <a:gd name="connsiteX5" fmla="*/ 475779 w 2996612"/>
                  <a:gd name="connsiteY5" fmla="*/ 2014230 h 2019300"/>
                  <a:gd name="connsiteX6" fmla="*/ 0 w 2996612"/>
                  <a:gd name="connsiteY6" fmla="*/ 1005363 h 2019300"/>
                  <a:gd name="connsiteX7" fmla="*/ 382934 w 2996612"/>
                  <a:gd name="connsiteY7" fmla="*/ 80879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612" h="2019300">
                    <a:moveTo>
                      <a:pt x="471923" y="0"/>
                    </a:moveTo>
                    <a:lnTo>
                      <a:pt x="2996612" y="0"/>
                    </a:lnTo>
                    <a:lnTo>
                      <a:pt x="2996612" y="2019300"/>
                    </a:lnTo>
                    <a:lnTo>
                      <a:pt x="2132278" y="2019300"/>
                    </a:lnTo>
                    <a:lnTo>
                      <a:pt x="482558" y="2019300"/>
                    </a:lnTo>
                    <a:lnTo>
                      <a:pt x="475779" y="2014230"/>
                    </a:lnTo>
                    <a:cubicBezTo>
                      <a:pt x="185209" y="1774431"/>
                      <a:pt x="0" y="1411526"/>
                      <a:pt x="0" y="1005363"/>
                    </a:cubicBezTo>
                    <a:cubicBezTo>
                      <a:pt x="0" y="644330"/>
                      <a:pt x="146338" y="317475"/>
                      <a:pt x="382934" y="8087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52000">
                    <a:srgbClr val="FFFFFF"/>
                  </a:gs>
                  <a:gs pos="100000">
                    <a:srgbClr val="FFFFFF">
                      <a:alpha val="0"/>
                      <a:lumMod val="99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9" name="Gruppierung 25">
                <a:extLst>
                  <a:ext uri="{FF2B5EF4-FFF2-40B4-BE49-F238E27FC236}">
                    <a16:creationId xmlns:a16="http://schemas.microsoft.com/office/drawing/2014/main" id="{9A51B90E-466E-A74D-BDB4-2FEDC70FF1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40120" y="4964099"/>
                <a:ext cx="1261727" cy="1250541"/>
                <a:chOff x="10439400" y="3062460"/>
                <a:chExt cx="5065992" cy="5021078"/>
              </a:xfrm>
            </p:grpSpPr>
            <p:grpSp>
              <p:nvGrpSpPr>
                <p:cNvPr id="40" name="Gruppierung 26">
                  <a:extLst>
                    <a:ext uri="{FF2B5EF4-FFF2-40B4-BE49-F238E27FC236}">
                      <a16:creationId xmlns:a16="http://schemas.microsoft.com/office/drawing/2014/main" id="{D139EDC1-0C61-F949-97DA-A7497AB0EDD2}"/>
                    </a:ext>
                  </a:extLst>
                </p:cNvPr>
                <p:cNvGrpSpPr/>
                <p:nvPr/>
              </p:nvGrpSpPr>
              <p:grpSpPr>
                <a:xfrm>
                  <a:off x="11549216" y="4554698"/>
                  <a:ext cx="2509684" cy="2036602"/>
                  <a:chOff x="3352800" y="4818990"/>
                  <a:chExt cx="1858316" cy="1508018"/>
                </a:xfrm>
              </p:grpSpPr>
              <p:sp>
                <p:nvSpPr>
                  <p:cNvPr id="42" name="Rechteck 91">
                    <a:extLst>
                      <a:ext uri="{FF2B5EF4-FFF2-40B4-BE49-F238E27FC236}">
                        <a16:creationId xmlns:a16="http://schemas.microsoft.com/office/drawing/2014/main" id="{2E58D3E0-64CC-F14E-A543-1027A5478A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352800" y="6009531"/>
                    <a:ext cx="307360" cy="3174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3" name="Rechteck 92">
                    <a:extLst>
                      <a:ext uri="{FF2B5EF4-FFF2-40B4-BE49-F238E27FC236}">
                        <a16:creationId xmlns:a16="http://schemas.microsoft.com/office/drawing/2014/main" id="{A1A656EB-7ED2-A74E-AF27-AC1F44FD11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740539" y="5771422"/>
                    <a:ext cx="307360" cy="55558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4" name="Rechteck 93">
                    <a:extLst>
                      <a:ext uri="{FF2B5EF4-FFF2-40B4-BE49-F238E27FC236}">
                        <a16:creationId xmlns:a16="http://schemas.microsoft.com/office/drawing/2014/main" id="{B0B1117B-948E-4340-922F-92B5EDCDDA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128278" y="5453945"/>
                    <a:ext cx="307360" cy="873063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5" name="Rechteck 94">
                    <a:extLst>
                      <a:ext uri="{FF2B5EF4-FFF2-40B4-BE49-F238E27FC236}">
                        <a16:creationId xmlns:a16="http://schemas.microsoft.com/office/drawing/2014/main" id="{4F31A8EE-E2FF-D94C-982A-5710E7EEC0B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516017" y="5136467"/>
                    <a:ext cx="307360" cy="1190541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6" name="Rechteck 95">
                    <a:extLst>
                      <a:ext uri="{FF2B5EF4-FFF2-40B4-BE49-F238E27FC236}">
                        <a16:creationId xmlns:a16="http://schemas.microsoft.com/office/drawing/2014/main" id="{888A9679-B7AA-3A4F-AEDE-86C7A02BED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903756" y="4818990"/>
                    <a:ext cx="307360" cy="1508018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41" name="Rad 14">
                  <a:extLst>
                    <a:ext uri="{FF2B5EF4-FFF2-40B4-BE49-F238E27FC236}">
                      <a16:creationId xmlns:a16="http://schemas.microsoft.com/office/drawing/2014/main" id="{CFD8EC55-9269-724F-A699-95B1BFF61E16}"/>
                    </a:ext>
                  </a:extLst>
                </p:cNvPr>
                <p:cNvSpPr/>
                <p:nvPr/>
              </p:nvSpPr>
              <p:spPr>
                <a:xfrm>
                  <a:off x="10439400" y="3062460"/>
                  <a:ext cx="5065992" cy="5021078"/>
                </a:xfrm>
                <a:prstGeom prst="donut">
                  <a:avLst>
                    <a:gd name="adj" fmla="val 5862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4966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6" r:id="rId3"/>
    <p:sldLayoutId id="2147484002" r:id="rId4"/>
    <p:sldLayoutId id="2147484003" r:id="rId5"/>
    <p:sldLayoutId id="2147484004" r:id="rId6"/>
    <p:sldLayoutId id="2147483973" r:id="rId7"/>
    <p:sldLayoutId id="2147483974" r:id="rId8"/>
    <p:sldLayoutId id="2147483977" r:id="rId9"/>
    <p:sldLayoutId id="2147483978" r:id="rId10"/>
    <p:sldLayoutId id="2147483979" r:id="rId11"/>
    <p:sldLayoutId id="2147483980" r:id="rId12"/>
    <p:sldLayoutId id="2147483982" r:id="rId13"/>
    <p:sldLayoutId id="2147483983" r:id="rId14"/>
    <p:sldLayoutId id="2147483984" r:id="rId15"/>
    <p:sldLayoutId id="2147483999" r:id="rId16"/>
    <p:sldLayoutId id="2147484001" r:id="rId17"/>
    <p:sldLayoutId id="2147484005" r:id="rId18"/>
    <p:sldLayoutId id="2147484006" r:id="rId19"/>
  </p:sldLayoutIdLst>
  <p:hf hdr="0" dt="0"/>
  <p:txStyles>
    <p:titleStyle>
      <a:lvl1pPr algn="l" defTabSz="1224624" rtl="0" eaLnBrk="1" fontAlgn="ctr" latinLnBrk="0" hangingPunct="1">
        <a:spcBef>
          <a:spcPct val="0"/>
        </a:spcBef>
        <a:buNone/>
        <a:defRPr sz="3600" b="1" i="0" kern="1200" baseline="0">
          <a:solidFill>
            <a:schemeClr val="bg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459236" marR="0" indent="-459236" algn="l" defTabSz="122462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1"/>
        </a:buClr>
        <a:buSzTx/>
        <a:buFont typeface="Wingdings 3" pitchFamily="18" charset="2"/>
        <a:buChar char=""/>
        <a:tabLst/>
        <a:defRPr sz="3200" kern="1200" baseline="0">
          <a:solidFill>
            <a:schemeClr val="tx1"/>
          </a:solidFill>
          <a:latin typeface="Calibri" panose="020F0502020204030204" pitchFamily="34" charset="0"/>
          <a:ea typeface="Helvetica" charset="0"/>
          <a:cs typeface="Helvetica" charset="0"/>
        </a:defRPr>
      </a:lvl1pPr>
      <a:lvl2pPr marL="995007" marR="0" indent="-382695" algn="l" defTabSz="122462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83B819"/>
        </a:buClr>
        <a:buSzTx/>
        <a:buFont typeface="Wingdings 2" pitchFamily="18" charset="2"/>
        <a:buChar char=""/>
        <a:tabLst/>
        <a:defRPr sz="2800" kern="1200" baseline="0">
          <a:solidFill>
            <a:schemeClr val="tx1"/>
          </a:solidFill>
          <a:latin typeface="Calibri" panose="020F0502020204030204" pitchFamily="34" charset="0"/>
          <a:ea typeface="Helvetica" charset="0"/>
          <a:cs typeface="Helvetica" charset="0"/>
        </a:defRPr>
      </a:lvl2pPr>
      <a:lvl3pPr marL="1530780" marR="0" indent="-306156" algn="l" defTabSz="122462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009999"/>
        </a:buClr>
        <a:buSzTx/>
        <a:buFont typeface="Wingdings 2" pitchFamily="18" charset="2"/>
        <a:buChar char=""/>
        <a:tabLst/>
        <a:defRPr sz="3225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2143091" marR="0" indent="-306156" algn="l" defTabSz="122462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009999"/>
        </a:buClr>
        <a:buSzTx/>
        <a:buFont typeface="Wingdings 3" pitchFamily="18" charset="2"/>
        <a:buChar char=""/>
        <a:tabLst/>
        <a:defRPr sz="27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755403" marR="0" indent="-306156" algn="l" defTabSz="122462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7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3367715" indent="-306156" algn="l" defTabSz="12246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025" indent="-306156" algn="l" defTabSz="12246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92337" indent="-306156" algn="l" defTabSz="12246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04649" indent="-306156" algn="l" defTabSz="12246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312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624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935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47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1559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3871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181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8495" algn="l" defTabSz="12246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0" userDrawn="1">
          <p15:clr>
            <a:srgbClr val="F26B43"/>
          </p15:clr>
        </p15:guide>
        <p15:guide id="2" pos="9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11" Type="http://schemas.openxmlformats.org/officeDocument/2006/relationships/image" Target="../media/image32.jpe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tiff"/><Relationship Id="rId3" Type="http://schemas.openxmlformats.org/officeDocument/2006/relationships/image" Target="../media/image129.png"/><Relationship Id="rId7" Type="http://schemas.openxmlformats.org/officeDocument/2006/relationships/image" Target="../media/image133.tif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11" Type="http://schemas.openxmlformats.org/officeDocument/2006/relationships/image" Target="../media/image6.jpg"/><Relationship Id="rId5" Type="http://schemas.openxmlformats.org/officeDocument/2006/relationships/image" Target="../media/image131.tiff"/><Relationship Id="rId10" Type="http://schemas.openxmlformats.org/officeDocument/2006/relationships/image" Target="../media/image136.tiff"/><Relationship Id="rId4" Type="http://schemas.openxmlformats.org/officeDocument/2006/relationships/image" Target="../media/image130.png"/><Relationship Id="rId9" Type="http://schemas.openxmlformats.org/officeDocument/2006/relationships/image" Target="../media/image135.tif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145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35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5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tiff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12" Type="http://schemas.openxmlformats.org/officeDocument/2006/relationships/image" Target="../media/image21.png"/><Relationship Id="rId17" Type="http://schemas.openxmlformats.org/officeDocument/2006/relationships/image" Target="../media/image26.tiff"/><Relationship Id="rId2" Type="http://schemas.openxmlformats.org/officeDocument/2006/relationships/image" Target="../media/image11.jpg"/><Relationship Id="rId16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tiff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tiff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11" Type="http://schemas.openxmlformats.org/officeDocument/2006/relationships/image" Target="../media/image32.jpe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jButtonInsert_actionPerformed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44.jpe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11" Type="http://schemas.openxmlformats.org/officeDocument/2006/relationships/image" Target="../media/image79.png"/><Relationship Id="rId5" Type="http://schemas.openxmlformats.org/officeDocument/2006/relationships/image" Target="../media/image35.jpeg"/><Relationship Id="rId10" Type="http://schemas.openxmlformats.org/officeDocument/2006/relationships/hyperlink" Target="lookup(%22Amplifier%22)%2525253B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8.png"/><Relationship Id="rId3" Type="http://schemas.openxmlformats.org/officeDocument/2006/relationships/image" Target="../media/image30.jpeg"/><Relationship Id="rId7" Type="http://schemas.openxmlformats.org/officeDocument/2006/relationships/image" Target="../media/image79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11" Type="http://schemas.openxmlformats.org/officeDocument/2006/relationships/image" Target="../media/image45.jpeg"/><Relationship Id="rId5" Type="http://schemas.openxmlformats.org/officeDocument/2006/relationships/image" Target="../media/image35.jpeg"/><Relationship Id="rId10" Type="http://schemas.openxmlformats.org/officeDocument/2006/relationships/image" Target="../media/image43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0.jpeg"/><Relationship Id="rId7" Type="http://schemas.openxmlformats.org/officeDocument/2006/relationships/image" Target="../media/image79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11" Type="http://schemas.openxmlformats.org/officeDocument/2006/relationships/image" Target="../media/image45.jpeg"/><Relationship Id="rId5" Type="http://schemas.openxmlformats.org/officeDocument/2006/relationships/image" Target="../media/image35.jpeg"/><Relationship Id="rId10" Type="http://schemas.openxmlformats.org/officeDocument/2006/relationships/image" Target="../media/image43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0.jpeg"/><Relationship Id="rId7" Type="http://schemas.openxmlformats.org/officeDocument/2006/relationships/image" Target="../media/image79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11" Type="http://schemas.openxmlformats.org/officeDocument/2006/relationships/image" Target="../media/image90.png"/><Relationship Id="rId5" Type="http://schemas.openxmlformats.org/officeDocument/2006/relationships/image" Target="../media/image35.jpeg"/><Relationship Id="rId10" Type="http://schemas.openxmlformats.org/officeDocument/2006/relationships/image" Target="../media/image43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93.png"/><Relationship Id="rId3" Type="http://schemas.openxmlformats.org/officeDocument/2006/relationships/image" Target="../media/image30.jpeg"/><Relationship Id="rId7" Type="http://schemas.openxmlformats.org/officeDocument/2006/relationships/image" Target="../media/image79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11" Type="http://schemas.openxmlformats.org/officeDocument/2006/relationships/image" Target="../media/image90.png"/><Relationship Id="rId5" Type="http://schemas.openxmlformats.org/officeDocument/2006/relationships/image" Target="../media/image35.jpeg"/><Relationship Id="rId10" Type="http://schemas.openxmlformats.org/officeDocument/2006/relationships/image" Target="../media/image43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6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19.png"/><Relationship Id="rId4" Type="http://schemas.openxmlformats.org/officeDocument/2006/relationships/image" Target="../media/image120.png"/><Relationship Id="rId9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3041F7-1B49-BF48-9B32-58780F970575}"/>
              </a:ext>
            </a:extLst>
          </p:cNvPr>
          <p:cNvSpPr/>
          <p:nvPr/>
        </p:nvSpPr>
        <p:spPr>
          <a:xfrm>
            <a:off x="3134" y="0"/>
            <a:ext cx="18309678" cy="1032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30" name="Picture 29" descr="A picture containing nature, snow, sky, view&#10;&#10;Description automatically generated">
            <a:extLst>
              <a:ext uri="{FF2B5EF4-FFF2-40B4-BE49-F238E27FC236}">
                <a16:creationId xmlns:a16="http://schemas.microsoft.com/office/drawing/2014/main" id="{61919BF0-4FF6-6C49-905B-D9D69150D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4"/>
          <a:stretch/>
        </p:blipFill>
        <p:spPr>
          <a:xfrm>
            <a:off x="-1" y="0"/>
            <a:ext cx="18284867" cy="103491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FAC54-9B5A-A546-B06F-C30AB219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3287-924D-476C-A86E-8BB8B69384F9}" type="slidenum">
              <a:rPr lang="de-DE" smtClean="0">
                <a:latin typeface="Calibri"/>
              </a:rPr>
              <a:pPr/>
              <a:t>1</a:t>
            </a:fld>
            <a:endParaRPr lang="de-DE"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A54D32-6377-2548-AAD9-E88F5E8242C5}"/>
              </a:ext>
            </a:extLst>
          </p:cNvPr>
          <p:cNvGrpSpPr/>
          <p:nvPr/>
        </p:nvGrpSpPr>
        <p:grpSpPr>
          <a:xfrm>
            <a:off x="16383000" y="133544"/>
            <a:ext cx="1365014" cy="1352912"/>
            <a:chOff x="11683156" y="5230757"/>
            <a:chExt cx="1365014" cy="1352912"/>
          </a:xfrm>
        </p:grpSpPr>
        <p:sp>
          <p:nvSpPr>
            <p:cNvPr id="16" name="Rad 14">
              <a:extLst>
                <a:ext uri="{FF2B5EF4-FFF2-40B4-BE49-F238E27FC236}">
                  <a16:creationId xmlns:a16="http://schemas.microsoft.com/office/drawing/2014/main" id="{DA9C8145-7CBA-0E45-8201-CD55C30CD2D3}"/>
                </a:ext>
              </a:extLst>
            </p:cNvPr>
            <p:cNvSpPr/>
            <p:nvPr/>
          </p:nvSpPr>
          <p:spPr>
            <a:xfrm>
              <a:off x="11683156" y="5230757"/>
              <a:ext cx="1365014" cy="1352912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17" name="Gruppierung 25">
              <a:extLst>
                <a:ext uri="{FF2B5EF4-FFF2-40B4-BE49-F238E27FC236}">
                  <a16:creationId xmlns:a16="http://schemas.microsoft.com/office/drawing/2014/main" id="{9DEB338E-15B9-BC4B-809F-96C05958A8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34800" y="5281943"/>
              <a:ext cx="1261727" cy="1250541"/>
              <a:chOff x="10439400" y="3062460"/>
              <a:chExt cx="5065992" cy="5021078"/>
            </a:xfrm>
          </p:grpSpPr>
          <p:grpSp>
            <p:nvGrpSpPr>
              <p:cNvPr id="18" name="Gruppierung 26">
                <a:extLst>
                  <a:ext uri="{FF2B5EF4-FFF2-40B4-BE49-F238E27FC236}">
                    <a16:creationId xmlns:a16="http://schemas.microsoft.com/office/drawing/2014/main" id="{11789A3D-3125-C044-9715-81B11AFD2EE2}"/>
                  </a:ext>
                </a:extLst>
              </p:cNvPr>
              <p:cNvGrpSpPr/>
              <p:nvPr/>
            </p:nvGrpSpPr>
            <p:grpSpPr>
              <a:xfrm>
                <a:off x="11549217" y="4554697"/>
                <a:ext cx="2509682" cy="2036604"/>
                <a:chOff x="3352800" y="4818990"/>
                <a:chExt cx="1858316" cy="1508018"/>
              </a:xfrm>
            </p:grpSpPr>
            <p:sp>
              <p:nvSpPr>
                <p:cNvPr id="20" name="Rechteck 91">
                  <a:extLst>
                    <a:ext uri="{FF2B5EF4-FFF2-40B4-BE49-F238E27FC236}">
                      <a16:creationId xmlns:a16="http://schemas.microsoft.com/office/drawing/2014/main" id="{4AD78EC3-A0DF-F442-A01F-1A45D5078877}"/>
                    </a:ext>
                  </a:extLst>
                </p:cNvPr>
                <p:cNvSpPr/>
                <p:nvPr userDrawn="1"/>
              </p:nvSpPr>
              <p:spPr>
                <a:xfrm>
                  <a:off x="3352800" y="6009531"/>
                  <a:ext cx="307360" cy="31747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Rechteck 92">
                  <a:extLst>
                    <a:ext uri="{FF2B5EF4-FFF2-40B4-BE49-F238E27FC236}">
                      <a16:creationId xmlns:a16="http://schemas.microsoft.com/office/drawing/2014/main" id="{F3137602-14A3-7C4A-A952-82E2A3ECC9F7}"/>
                    </a:ext>
                  </a:extLst>
                </p:cNvPr>
                <p:cNvSpPr/>
                <p:nvPr userDrawn="1"/>
              </p:nvSpPr>
              <p:spPr>
                <a:xfrm>
                  <a:off x="3740539" y="5771422"/>
                  <a:ext cx="307360" cy="55558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hteck 93">
                  <a:extLst>
                    <a:ext uri="{FF2B5EF4-FFF2-40B4-BE49-F238E27FC236}">
                      <a16:creationId xmlns:a16="http://schemas.microsoft.com/office/drawing/2014/main" id="{8116C646-C608-7E45-B33D-7291662CBB30}"/>
                    </a:ext>
                  </a:extLst>
                </p:cNvPr>
                <p:cNvSpPr/>
                <p:nvPr userDrawn="1"/>
              </p:nvSpPr>
              <p:spPr>
                <a:xfrm>
                  <a:off x="4128278" y="5453945"/>
                  <a:ext cx="307360" cy="87306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Rechteck 94">
                  <a:extLst>
                    <a:ext uri="{FF2B5EF4-FFF2-40B4-BE49-F238E27FC236}">
                      <a16:creationId xmlns:a16="http://schemas.microsoft.com/office/drawing/2014/main" id="{3E77EA55-88E0-D241-B742-D5027644B7DA}"/>
                    </a:ext>
                  </a:extLst>
                </p:cNvPr>
                <p:cNvSpPr/>
                <p:nvPr userDrawn="1"/>
              </p:nvSpPr>
              <p:spPr>
                <a:xfrm>
                  <a:off x="4516017" y="5136467"/>
                  <a:ext cx="307360" cy="11905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Rechteck 95">
                  <a:extLst>
                    <a:ext uri="{FF2B5EF4-FFF2-40B4-BE49-F238E27FC236}">
                      <a16:creationId xmlns:a16="http://schemas.microsoft.com/office/drawing/2014/main" id="{89A88015-C029-A941-BDDD-B651A9147DE1}"/>
                    </a:ext>
                  </a:extLst>
                </p:cNvPr>
                <p:cNvSpPr/>
                <p:nvPr userDrawn="1"/>
              </p:nvSpPr>
              <p:spPr>
                <a:xfrm>
                  <a:off x="4903756" y="4818990"/>
                  <a:ext cx="307360" cy="15080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9" name="Rad 14">
                <a:extLst>
                  <a:ext uri="{FF2B5EF4-FFF2-40B4-BE49-F238E27FC236}">
                    <a16:creationId xmlns:a16="http://schemas.microsoft.com/office/drawing/2014/main" id="{803F831F-D797-FF47-96A0-3BADF21568DF}"/>
                  </a:ext>
                </a:extLst>
              </p:cNvPr>
              <p:cNvSpPr/>
              <p:nvPr/>
            </p:nvSpPr>
            <p:spPr>
              <a:xfrm>
                <a:off x="10439400" y="3062460"/>
                <a:ext cx="5065992" cy="5021078"/>
              </a:xfrm>
              <a:prstGeom prst="donut">
                <a:avLst>
                  <a:gd name="adj" fmla="val 5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35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10CAEC7-E567-1645-80D4-EA599825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Cerulean Circle </a:t>
            </a:r>
            <a:br>
              <a:rPr lang="en-DE" dirty="0"/>
            </a:br>
            <a:r>
              <a:rPr lang="en-DE" dirty="0"/>
              <a:t>The platform for Earth Observation Common Architecture @ ESA</a:t>
            </a:r>
          </a:p>
        </p:txBody>
      </p:sp>
    </p:spTree>
    <p:extLst>
      <p:ext uri="{BB962C8B-B14F-4D97-AF65-F5344CB8AC3E}">
        <p14:creationId xmlns:p14="http://schemas.microsoft.com/office/powerpoint/2010/main" val="2371655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306" name="Rectangle 34">
            <a:extLst>
              <a:ext uri="{FF2B5EF4-FFF2-40B4-BE49-F238E27FC236}">
                <a16:creationId xmlns:a16="http://schemas.microsoft.com/office/drawing/2014/main" id="{1E8AA589-B75F-D547-8348-465534498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rect">
            <a:avLst/>
          </a:prstGeom>
          <a:solidFill>
            <a:srgbClr val="ADD912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6305" name="AutoShape 33">
            <a:extLst>
              <a:ext uri="{FF2B5EF4-FFF2-40B4-BE49-F238E27FC236}">
                <a16:creationId xmlns:a16="http://schemas.microsoft.com/office/drawing/2014/main" id="{F1880A98-207E-6B43-90AB-CED7CCC0C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pic>
        <p:nvPicPr>
          <p:cNvPr id="566276" name="Picture 4">
            <a:extLst>
              <a:ext uri="{FF2B5EF4-FFF2-40B4-BE49-F238E27FC236}">
                <a16:creationId xmlns:a16="http://schemas.microsoft.com/office/drawing/2014/main" id="{691FB202-F2AF-CD46-A7EA-24B0AE293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6277" name="Picture 5">
            <a:extLst>
              <a:ext uri="{FF2B5EF4-FFF2-40B4-BE49-F238E27FC236}">
                <a16:creationId xmlns:a16="http://schemas.microsoft.com/office/drawing/2014/main" id="{3AEE1067-3DD3-6941-9B4F-D93F96C6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831432"/>
            <a:ext cx="2528888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6279" name="Picture 7">
            <a:extLst>
              <a:ext uri="{FF2B5EF4-FFF2-40B4-BE49-F238E27FC236}">
                <a16:creationId xmlns:a16="http://schemas.microsoft.com/office/drawing/2014/main" id="{74B3F38A-9A73-4F42-A288-798EEE7E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6280" name="Picture 8">
            <a:extLst>
              <a:ext uri="{FF2B5EF4-FFF2-40B4-BE49-F238E27FC236}">
                <a16:creationId xmlns:a16="http://schemas.microsoft.com/office/drawing/2014/main" id="{471128C7-6DA9-EC48-A660-C32F411B0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2774158"/>
            <a:ext cx="252888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6282" name="Picture 10">
            <a:extLst>
              <a:ext uri="{FF2B5EF4-FFF2-40B4-BE49-F238E27FC236}">
                <a16:creationId xmlns:a16="http://schemas.microsoft.com/office/drawing/2014/main" id="{8D470477-04F5-8348-9D59-FA7EF5D8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3286125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86" name="Rectangle 14">
            <a:extLst>
              <a:ext uri="{FF2B5EF4-FFF2-40B4-BE49-F238E27FC236}">
                <a16:creationId xmlns:a16="http://schemas.microsoft.com/office/drawing/2014/main" id="{C07702A7-FB65-FA40-BCEF-DF11417AD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7877175"/>
            <a:ext cx="340995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Views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Graphical User Interface</a:t>
            </a:r>
          </a:p>
        </p:txBody>
      </p:sp>
      <p:sp>
        <p:nvSpPr>
          <p:cNvPr id="566287" name="Rectangle 15">
            <a:extLst>
              <a:ext uri="{FF2B5EF4-FFF2-40B4-BE49-F238E27FC236}">
                <a16:creationId xmlns:a16="http://schemas.microsoft.com/office/drawing/2014/main" id="{B2395943-F03F-2A4E-8467-63C05F3D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Controler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&amp;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Components</a:t>
            </a:r>
          </a:p>
        </p:txBody>
      </p:sp>
      <p:pic>
        <p:nvPicPr>
          <p:cNvPr id="566289" name="Picture 17">
            <a:extLst>
              <a:ext uri="{FF2B5EF4-FFF2-40B4-BE49-F238E27FC236}">
                <a16:creationId xmlns:a16="http://schemas.microsoft.com/office/drawing/2014/main" id="{780A552A-3139-1A40-8B58-3FD4A4A2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4381501"/>
            <a:ext cx="1628775" cy="14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92" name="AutoShape 20">
            <a:extLst>
              <a:ext uri="{FF2B5EF4-FFF2-40B4-BE49-F238E27FC236}">
                <a16:creationId xmlns:a16="http://schemas.microsoft.com/office/drawing/2014/main" id="{4F78681D-BBEA-A845-84D0-8210D7D72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045" y="787717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Datastore</a:t>
            </a:r>
          </a:p>
        </p:txBody>
      </p:sp>
      <p:cxnSp>
        <p:nvCxnSpPr>
          <p:cNvPr id="566293" name="AutoShape 21">
            <a:extLst>
              <a:ext uri="{FF2B5EF4-FFF2-40B4-BE49-F238E27FC236}">
                <a16:creationId xmlns:a16="http://schemas.microsoft.com/office/drawing/2014/main" id="{ED1C9A88-D4EF-1848-AFB8-95F01BE93BCA}"/>
              </a:ext>
            </a:extLst>
          </p:cNvPr>
          <p:cNvCxnSpPr>
            <a:cxnSpLocks noChangeShapeType="1"/>
            <a:stCxn id="566276" idx="3"/>
            <a:endCxn id="566289" idx="1"/>
          </p:cNvCxnSpPr>
          <p:nvPr/>
        </p:nvCxnSpPr>
        <p:spPr bwMode="auto">
          <a:xfrm>
            <a:off x="5634038" y="5086350"/>
            <a:ext cx="26955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6294" name="AutoShape 22">
            <a:extLst>
              <a:ext uri="{FF2B5EF4-FFF2-40B4-BE49-F238E27FC236}">
                <a16:creationId xmlns:a16="http://schemas.microsoft.com/office/drawing/2014/main" id="{AEE36FA7-A75B-4E42-8FDE-98A85B2254F4}"/>
              </a:ext>
            </a:extLst>
          </p:cNvPr>
          <p:cNvCxnSpPr>
            <a:cxnSpLocks noChangeShapeType="1"/>
            <a:stCxn id="566282" idx="1"/>
            <a:endCxn id="566299" idx="3"/>
          </p:cNvCxnSpPr>
          <p:nvPr/>
        </p:nvCxnSpPr>
        <p:spPr bwMode="auto">
          <a:xfrm flipH="1" flipV="1">
            <a:off x="12153900" y="4076700"/>
            <a:ext cx="990600" cy="976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66296" name="Picture 24" descr="[Audio Analogue Paganini]">
            <a:extLst>
              <a:ext uri="{FF2B5EF4-FFF2-40B4-BE49-F238E27FC236}">
                <a16:creationId xmlns:a16="http://schemas.microsoft.com/office/drawing/2014/main" id="{6338230A-67B9-764D-9B2C-276ECCA5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2631282"/>
            <a:ext cx="16287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6297" name="AutoShape 25">
            <a:extLst>
              <a:ext uri="{FF2B5EF4-FFF2-40B4-BE49-F238E27FC236}">
                <a16:creationId xmlns:a16="http://schemas.microsoft.com/office/drawing/2014/main" id="{AA568131-FC73-D84E-9A3C-6FEE02692769}"/>
              </a:ext>
            </a:extLst>
          </p:cNvPr>
          <p:cNvCxnSpPr>
            <a:cxnSpLocks noChangeShapeType="1"/>
            <a:stCxn id="566289" idx="1"/>
            <a:endCxn id="566296" idx="1"/>
          </p:cNvCxnSpPr>
          <p:nvPr/>
        </p:nvCxnSpPr>
        <p:spPr bwMode="auto">
          <a:xfrm rot="10800000" flipH="1">
            <a:off x="8329613" y="3231357"/>
            <a:ext cx="2382" cy="1854993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66299" name="Picture 27">
            <a:extLst>
              <a:ext uri="{FF2B5EF4-FFF2-40B4-BE49-F238E27FC236}">
                <a16:creationId xmlns:a16="http://schemas.microsoft.com/office/drawing/2014/main" id="{A2FFDC8B-045A-024F-AB47-370D5C05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3517108"/>
            <a:ext cx="1128713" cy="11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300" name="Rectangle 28">
            <a:extLst>
              <a:ext uri="{FF2B5EF4-FFF2-40B4-BE49-F238E27FC236}">
                <a16:creationId xmlns:a16="http://schemas.microsoft.com/office/drawing/2014/main" id="{B03C5D1E-661E-814E-BA99-783E2C894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787717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Model</a:t>
            </a:r>
          </a:p>
        </p:txBody>
      </p:sp>
      <p:cxnSp>
        <p:nvCxnSpPr>
          <p:cNvPr id="566301" name="AutoShape 29">
            <a:extLst>
              <a:ext uri="{FF2B5EF4-FFF2-40B4-BE49-F238E27FC236}">
                <a16:creationId xmlns:a16="http://schemas.microsoft.com/office/drawing/2014/main" id="{8CB3E8CB-33DB-AD4B-82D4-8B4A31D9355B}"/>
              </a:ext>
            </a:extLst>
          </p:cNvPr>
          <p:cNvCxnSpPr>
            <a:cxnSpLocks noChangeShapeType="1"/>
            <a:stCxn id="566299" idx="1"/>
            <a:endCxn id="566296" idx="2"/>
          </p:cNvCxnSpPr>
          <p:nvPr/>
        </p:nvCxnSpPr>
        <p:spPr bwMode="auto">
          <a:xfrm flipH="1" flipV="1">
            <a:off x="9144001" y="3831432"/>
            <a:ext cx="1881188" cy="24526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6302" name="Rectangle 30">
            <a:extLst>
              <a:ext uri="{FF2B5EF4-FFF2-40B4-BE49-F238E27FC236}">
                <a16:creationId xmlns:a16="http://schemas.microsoft.com/office/drawing/2014/main" id="{75C77C5B-E065-BA40-869E-1F2FD4FAD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Remoting</a:t>
            </a: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Network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Events</a:t>
            </a:r>
          </a:p>
        </p:txBody>
      </p:sp>
      <p:pic>
        <p:nvPicPr>
          <p:cNvPr id="566278" name="Picture 6">
            <a:extLst>
              <a:ext uri="{FF2B5EF4-FFF2-40B4-BE49-F238E27FC236}">
                <a16:creationId xmlns:a16="http://schemas.microsoft.com/office/drawing/2014/main" id="{0FE9F765-7058-9B42-93E3-F8470967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809">
            <a:off x="6762750" y="6393657"/>
            <a:ext cx="1335882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6304" name="AutoShape 32">
            <a:extLst>
              <a:ext uri="{FF2B5EF4-FFF2-40B4-BE49-F238E27FC236}">
                <a16:creationId xmlns:a16="http://schemas.microsoft.com/office/drawing/2014/main" id="{B1181724-56BC-584D-AF96-F25A91122231}"/>
              </a:ext>
            </a:extLst>
          </p:cNvPr>
          <p:cNvCxnSpPr>
            <a:cxnSpLocks noChangeShapeType="1"/>
            <a:stCxn id="566280" idx="3"/>
            <a:endCxn id="566296" idx="1"/>
          </p:cNvCxnSpPr>
          <p:nvPr/>
        </p:nvCxnSpPr>
        <p:spPr bwMode="auto">
          <a:xfrm>
            <a:off x="5634038" y="3228975"/>
            <a:ext cx="2695575" cy="23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6274" name="Rectangle 2">
            <a:extLst>
              <a:ext uri="{FF2B5EF4-FFF2-40B4-BE49-F238E27FC236}">
                <a16:creationId xmlns:a16="http://schemas.microsoft.com/office/drawing/2014/main" id="{BFFE5362-9A46-6A41-97C4-AF2D7DBAA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Contradicting targets of Java Specialists Control the pure technical environment</a:t>
            </a:r>
          </a:p>
        </p:txBody>
      </p:sp>
      <p:sp>
        <p:nvSpPr>
          <p:cNvPr id="566308" name="Rectangle 36">
            <a:extLst>
              <a:ext uri="{FF2B5EF4-FFF2-40B4-BE49-F238E27FC236}">
                <a16:creationId xmlns:a16="http://schemas.microsoft.com/office/drawing/2014/main" id="{634C168F-73D4-0C4B-8ADD-DD127E285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6745" y="787717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XIC</a:t>
            </a:r>
          </a:p>
        </p:txBody>
      </p:sp>
      <p:sp>
        <p:nvSpPr>
          <p:cNvPr id="566303" name="Rectangle 31">
            <a:extLst>
              <a:ext uri="{FF2B5EF4-FFF2-40B4-BE49-F238E27FC236}">
                <a16:creationId xmlns:a16="http://schemas.microsoft.com/office/drawing/2014/main" id="{12E0962E-79B9-CD4A-B269-8C26B5B32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1400" y="1697832"/>
            <a:ext cx="11506200" cy="5855493"/>
          </a:xfrm>
        </p:spPr>
        <p:txBody>
          <a:bodyPr/>
          <a:lstStyle/>
          <a:p>
            <a:pPr marL="2276475">
              <a:buNone/>
              <a:tabLst>
                <a:tab pos="5524500" algn="ctr"/>
              </a:tabLst>
            </a:pPr>
            <a:r>
              <a:rPr lang="en-US" altLang="en-DE"/>
              <a:t>Reality                                  Reality</a:t>
            </a:r>
          </a:p>
          <a:p>
            <a:pPr marL="2276475">
              <a:tabLst>
                <a:tab pos="5524500" algn="ctr"/>
              </a:tabLst>
            </a:pPr>
            <a:endParaRPr lang="en-US" altLang="en-DE" sz="3600"/>
          </a:p>
          <a:p>
            <a:pPr marL="2276475">
              <a:tabLst>
                <a:tab pos="5524500" algn="ctr"/>
              </a:tabLst>
            </a:pPr>
            <a:endParaRPr lang="en-US" altLang="en-DE" sz="3600"/>
          </a:p>
          <a:p>
            <a:pPr marL="2276475">
              <a:tabLst>
                <a:tab pos="5524500" algn="ctr"/>
              </a:tabLst>
            </a:pPr>
            <a:endParaRPr lang="en-US" altLang="en-DE" sz="3600"/>
          </a:p>
          <a:p>
            <a:pPr marL="2276475">
              <a:tabLst>
                <a:tab pos="5524500" algn="ctr"/>
              </a:tabLst>
            </a:pPr>
            <a:endParaRPr lang="en-US" altLang="en-DE" sz="3600"/>
          </a:p>
          <a:p>
            <a:pPr marL="2276475">
              <a:buNone/>
              <a:tabLst>
                <a:tab pos="5524500" algn="ctr"/>
              </a:tabLst>
            </a:pPr>
            <a:endParaRPr lang="en-US" altLang="en-DE" sz="3600"/>
          </a:p>
          <a:p>
            <a:pPr marL="2276475">
              <a:buNone/>
              <a:tabLst>
                <a:tab pos="5524500" algn="ctr"/>
              </a:tabLst>
            </a:pPr>
            <a:r>
              <a:rPr lang="en-US" altLang="en-DE"/>
              <a:t>		Technology</a:t>
            </a:r>
          </a:p>
        </p:txBody>
      </p:sp>
    </p:spTree>
    <p:extLst>
      <p:ext uri="{BB962C8B-B14F-4D97-AF65-F5344CB8AC3E}">
        <p14:creationId xmlns:p14="http://schemas.microsoft.com/office/powerpoint/2010/main" val="860347406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1B4131A-43EE-EE4F-866A-359A6269B99D}"/>
              </a:ext>
            </a:extLst>
          </p:cNvPr>
          <p:cNvSpPr/>
          <p:nvPr/>
        </p:nvSpPr>
        <p:spPr>
          <a:xfrm>
            <a:off x="1371600" y="7081477"/>
            <a:ext cx="11201400" cy="1950877"/>
          </a:xfrm>
          <a:prstGeom prst="roundRect">
            <a:avLst/>
          </a:prstGeom>
          <a:solidFill>
            <a:schemeClr val="accent1">
              <a:alpha val="36078"/>
            </a:schemeClr>
          </a:solidFill>
          <a:ln>
            <a:noFill/>
          </a:ln>
          <a:effectLst>
            <a:outerShdw blurRad="508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98D8E59D-9DF4-F849-A1D1-95D8562C88CE}"/>
              </a:ext>
            </a:extLst>
          </p:cNvPr>
          <p:cNvSpPr txBox="1">
            <a:spLocks/>
          </p:cNvSpPr>
          <p:nvPr/>
        </p:nvSpPr>
        <p:spPr>
          <a:xfrm>
            <a:off x="1447800" y="7377333"/>
            <a:ext cx="11506200" cy="1301618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defPPr>
              <a:defRPr lang="uk-UA"/>
            </a:defPPr>
            <a:lvl1pPr marL="0" algn="l" defTabSz="1371589" rtl="0" eaLnBrk="1" latinLnBrk="0" hangingPunct="1">
              <a:defRPr sz="1575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795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89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84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78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73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767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562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356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Imagine you would have a web shop accessing an ocean of web components and every developer could buy, re-sell and extend them via Drag &amp; Drop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AB26B80-1D47-CE4D-8CD3-1AAB80BADFCD}"/>
              </a:ext>
            </a:extLst>
          </p:cNvPr>
          <p:cNvSpPr/>
          <p:nvPr/>
        </p:nvSpPr>
        <p:spPr>
          <a:xfrm>
            <a:off x="378568" y="2230084"/>
            <a:ext cx="11201400" cy="1705712"/>
          </a:xfrm>
          <a:prstGeom prst="roundRect">
            <a:avLst/>
          </a:prstGeom>
          <a:solidFill>
            <a:schemeClr val="accent1">
              <a:alpha val="36078"/>
            </a:schemeClr>
          </a:solidFill>
          <a:ln>
            <a:noFill/>
          </a:ln>
          <a:effectLst>
            <a:outerShdw blurRad="508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0D7A128-5437-3C48-BE54-7089F5EF9917}"/>
              </a:ext>
            </a:extLst>
          </p:cNvPr>
          <p:cNvSpPr/>
          <p:nvPr/>
        </p:nvSpPr>
        <p:spPr>
          <a:xfrm>
            <a:off x="7170095" y="4437400"/>
            <a:ext cx="10301591" cy="1950877"/>
          </a:xfrm>
          <a:prstGeom prst="roundRect">
            <a:avLst/>
          </a:prstGeom>
          <a:solidFill>
            <a:schemeClr val="accent1">
              <a:alpha val="36078"/>
            </a:schemeClr>
          </a:solidFill>
          <a:ln>
            <a:noFill/>
          </a:ln>
          <a:effectLst>
            <a:outerShdw blurRad="50800" dist="304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DBEA9824-0980-D740-B20C-2255C8640EBA}"/>
              </a:ext>
            </a:extLst>
          </p:cNvPr>
          <p:cNvSpPr txBox="1">
            <a:spLocks/>
          </p:cNvSpPr>
          <p:nvPr/>
        </p:nvSpPr>
        <p:spPr>
          <a:xfrm>
            <a:off x="575147" y="2595800"/>
            <a:ext cx="10808241" cy="1301618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defPPr>
              <a:defRPr lang="uk-UA"/>
            </a:defPPr>
            <a:lvl1pPr marL="0" algn="l" defTabSz="1371589" rtl="0" eaLnBrk="1" latinLnBrk="0" hangingPunct="1">
              <a:defRPr sz="1575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795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89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84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78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73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767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562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356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Imagine you could develop a custom web application with just drag &amp; drop from a component library in front of your </a:t>
            </a:r>
            <a:r>
              <a:rPr lang="en-GB" sz="3200" dirty="0" err="1"/>
              <a:t>cutomers</a:t>
            </a:r>
            <a:r>
              <a:rPr lang="en-GB" sz="3200" dirty="0"/>
              <a:t> eyes in real time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76F6F8EA-AC36-CB43-A7BA-F46D79B59AC3}"/>
              </a:ext>
            </a:extLst>
          </p:cNvPr>
          <p:cNvSpPr txBox="1">
            <a:spLocks/>
          </p:cNvSpPr>
          <p:nvPr/>
        </p:nvSpPr>
        <p:spPr>
          <a:xfrm>
            <a:off x="7398696" y="4852106"/>
            <a:ext cx="10439400" cy="1301618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defPPr>
              <a:defRPr lang="uk-UA"/>
            </a:defPPr>
            <a:lvl1pPr marL="0" algn="l" defTabSz="1371589" rtl="0" eaLnBrk="1" latinLnBrk="0" hangingPunct="1">
              <a:defRPr sz="1575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795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89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384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78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973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767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562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356" algn="l" defTabSz="137158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Imagine you would show the world, how truly M2M communication is working, technology and provider independent in an open architecture</a:t>
            </a:r>
          </a:p>
        </p:txBody>
      </p:sp>
    </p:spTree>
    <p:extLst>
      <p:ext uri="{BB962C8B-B14F-4D97-AF65-F5344CB8AC3E}">
        <p14:creationId xmlns:p14="http://schemas.microsoft.com/office/powerpoint/2010/main" val="39729971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5E3F1A0-7071-B149-BCE9-81068945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j-lt"/>
              </a:rPr>
              <a:t>The “Developer Gap” is the main challenge in </a:t>
            </a:r>
            <a:r>
              <a:rPr lang="en-GB" dirty="0">
                <a:latin typeface="+mj-lt"/>
              </a:rPr>
              <a:t>s</a:t>
            </a:r>
            <a:r>
              <a:rPr lang="en-GB" b="1" dirty="0">
                <a:latin typeface="+mj-lt"/>
              </a:rPr>
              <a:t>oftware programming.</a:t>
            </a:r>
            <a:br>
              <a:rPr lang="en-GB" b="1" dirty="0">
                <a:latin typeface="+mj-lt"/>
              </a:rPr>
            </a:br>
            <a:r>
              <a:rPr lang="en-GB" b="1" dirty="0">
                <a:latin typeface="+mj-lt"/>
              </a:rPr>
              <a:t>It costs </a:t>
            </a:r>
            <a:r>
              <a:rPr lang="en-GB" dirty="0">
                <a:latin typeface="+mj-lt"/>
              </a:rPr>
              <a:t>m</a:t>
            </a:r>
            <a:r>
              <a:rPr lang="en-GB" b="1" dirty="0">
                <a:latin typeface="+mj-lt"/>
              </a:rPr>
              <a:t>illions and slows down the digital economy.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BA7910-D638-4F4E-88E7-E6CD7C0A7700}"/>
              </a:ext>
            </a:extLst>
          </p:cNvPr>
          <p:cNvSpPr txBox="1">
            <a:spLocks/>
          </p:cNvSpPr>
          <p:nvPr/>
        </p:nvSpPr>
        <p:spPr>
          <a:xfrm>
            <a:off x="900801" y="2171700"/>
            <a:ext cx="10376799" cy="41148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Exponential demand for Web Apps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&amp; Machine2Machine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IOT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caused by continuous digitization +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Covid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19 crisis (Moore's law)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1. The Developer Gap </a:t>
            </a:r>
          </a:p>
          <a:p>
            <a:pPr lvl="1">
              <a:buFont typeface="Wingdings 2" pitchFamily="2" charset="2"/>
              <a:buChar char="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Lack of coding resources due to complexity and diversity of software platforms and systems</a:t>
            </a:r>
          </a:p>
          <a:p>
            <a:pPr lvl="1">
              <a:buFont typeface="Wingdings 2" pitchFamily="2" charset="2"/>
              <a:buChar char="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Lack of specialists due to Industry 4.0 transition &amp; extremely diverse technologies in IoT and cloud frameworks</a:t>
            </a:r>
          </a:p>
          <a:p>
            <a:pPr lvl="1">
              <a:buFont typeface="Wingdings 2" pitchFamily="2" charset="2"/>
              <a:buChar char="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Lack of rewarding business models and incompatible ecosystems for programmers (democratization of software, disruption)</a:t>
            </a:r>
          </a:p>
          <a:p>
            <a:pPr lvl="1">
              <a:buFont typeface="Wingdings 2" pitchFamily="2" charset="2"/>
              <a:buChar char="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324087-47A2-C648-A4F9-58923F5B9B93}"/>
              </a:ext>
            </a:extLst>
          </p:cNvPr>
          <p:cNvSpPr txBox="1">
            <a:spLocks/>
          </p:cNvSpPr>
          <p:nvPr/>
        </p:nvSpPr>
        <p:spPr>
          <a:xfrm>
            <a:off x="900800" y="6359296"/>
            <a:ext cx="16701399" cy="27466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2. No Scale of Economy for Software Development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expensive linear efforts-based development costs (NRE)</a:t>
            </a:r>
          </a:p>
          <a:p>
            <a:pPr lvl="1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 incompatible diversity of current systems increases the development efforts and causes repeating and redundant developments</a:t>
            </a:r>
          </a:p>
          <a:p>
            <a:pPr lvl="1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Maintenance of old systems and migration to new technologies is very expensive or impossible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A8DA52-D618-AF4E-B0FB-3016B9CA0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2429745"/>
            <a:ext cx="6934200" cy="364767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7F2AEE5-3EF2-DA47-BA54-547ED8917F06}"/>
              </a:ext>
            </a:extLst>
          </p:cNvPr>
          <p:cNvSpPr txBox="1"/>
          <p:nvPr/>
        </p:nvSpPr>
        <p:spPr>
          <a:xfrm rot="19190486">
            <a:off x="13247897" y="3625924"/>
            <a:ext cx="762000" cy="405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$ Costs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D1F17E8-F66D-8C4F-8556-3B89D7858CFE}"/>
              </a:ext>
            </a:extLst>
          </p:cNvPr>
          <p:cNvCxnSpPr/>
          <p:nvPr/>
        </p:nvCxnSpPr>
        <p:spPr>
          <a:xfrm flipV="1">
            <a:off x="13110236" y="3326815"/>
            <a:ext cx="1447800" cy="1143000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6901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0951F08-D896-334D-A142-3C8388834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+mj-lt"/>
              </a:rPr>
              <a:t>High value </a:t>
            </a:r>
            <a:r>
              <a:rPr lang="en-GB" b="1" dirty="0">
                <a:latin typeface="+mj-lt"/>
              </a:rPr>
              <a:t>of ONCE &amp; WODA for everybody who </a:t>
            </a:r>
            <a:r>
              <a:rPr lang="en-GB" b="1">
                <a:latin typeface="+mj-lt"/>
              </a:rPr>
              <a:t>creates or purchases software: “</a:t>
            </a:r>
            <a:r>
              <a:rPr lang="en-GB" b="1" dirty="0">
                <a:latin typeface="+mj-lt"/>
              </a:rPr>
              <a:t>W</a:t>
            </a:r>
            <a:r>
              <a:rPr lang="en-GB" dirty="0">
                <a:latin typeface="+mj-lt"/>
              </a:rPr>
              <a:t>rite</a:t>
            </a:r>
            <a:r>
              <a:rPr lang="en-GB" b="1" dirty="0">
                <a:latin typeface="+mj-lt"/>
              </a:rPr>
              <a:t> O</a:t>
            </a:r>
            <a:r>
              <a:rPr lang="en-GB" dirty="0">
                <a:latin typeface="+mj-lt"/>
              </a:rPr>
              <a:t>nce</a:t>
            </a:r>
            <a:r>
              <a:rPr lang="en-GB" b="1" dirty="0">
                <a:latin typeface="+mj-lt"/>
              </a:rPr>
              <a:t> D</a:t>
            </a:r>
            <a:r>
              <a:rPr lang="en-GB" dirty="0">
                <a:latin typeface="+mj-lt"/>
              </a:rPr>
              <a:t>eploy</a:t>
            </a:r>
            <a:r>
              <a:rPr lang="en-GB" b="1" dirty="0">
                <a:latin typeface="+mj-lt"/>
              </a:rPr>
              <a:t> A</a:t>
            </a:r>
            <a:r>
              <a:rPr lang="en-GB" dirty="0">
                <a:latin typeface="+mj-lt"/>
              </a:rPr>
              <a:t>nywhere</a:t>
            </a:r>
            <a:r>
              <a:rPr lang="en-GB" b="1" dirty="0">
                <a:latin typeface="+mj-lt"/>
              </a:rPr>
              <a:t>”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ECEBCE-C3A0-2C46-88E4-2E14C640F6F9}"/>
              </a:ext>
            </a:extLst>
          </p:cNvPr>
          <p:cNvSpPr txBox="1">
            <a:spLocks/>
          </p:cNvSpPr>
          <p:nvPr/>
        </p:nvSpPr>
        <p:spPr>
          <a:xfrm>
            <a:off x="914656" y="2171700"/>
            <a:ext cx="16916144" cy="4495800"/>
          </a:xfrm>
          <a:prstGeom prst="rect">
            <a:avLst/>
          </a:prstGeom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ONCE &amp; WODA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Enables true collaboration of the coder community with compatible &amp; interchangeable software components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Enables re-use of software components, minimizing coding and maximizing output &amp; quality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Enables to create software with drag &amp; drop which runs in any common system environment 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	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rite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nce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eploy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nywhere (true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rogressive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eb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pps =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PWA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Enables multiple app-stores for closed and open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communities (meaning external and global shops) </a:t>
            </a:r>
            <a:b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-&gt;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recurring business models!</a:t>
            </a:r>
            <a:endParaRPr lang="de-DE" sz="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A57760-FF30-B942-9236-7BFF88FFE1C3}"/>
              </a:ext>
            </a:extLst>
          </p:cNvPr>
          <p:cNvSpPr txBox="1">
            <a:spLocks/>
          </p:cNvSpPr>
          <p:nvPr/>
        </p:nvSpPr>
        <p:spPr>
          <a:xfrm>
            <a:off x="1295400" y="7219200"/>
            <a:ext cx="14706600" cy="1676400"/>
          </a:xfrm>
          <a:prstGeom prst="rect">
            <a:avLst/>
          </a:prstGeom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 progressive web app development of 4x6 man-months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is reduced to 2x3 man-month by reusing components with drag &amp; drop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development efforts &amp; cost reduction by  &gt;75%</a:t>
            </a:r>
          </a:p>
        </p:txBody>
      </p:sp>
    </p:spTree>
    <p:extLst>
      <p:ext uri="{BB962C8B-B14F-4D97-AF65-F5344CB8AC3E}">
        <p14:creationId xmlns:p14="http://schemas.microsoft.com/office/powerpoint/2010/main" val="15881454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platzhalter 8">
            <a:extLst>
              <a:ext uri="{FF2B5EF4-FFF2-40B4-BE49-F238E27FC236}">
                <a16:creationId xmlns:a16="http://schemas.microsoft.com/office/drawing/2014/main" id="{7E98EA89-A7CE-3141-A642-F0B4D50DCFA6}"/>
              </a:ext>
            </a:extLst>
          </p:cNvPr>
          <p:cNvSpPr txBox="1">
            <a:spLocks/>
          </p:cNvSpPr>
          <p:nvPr/>
        </p:nvSpPr>
        <p:spPr>
          <a:xfrm>
            <a:off x="13992901" y="2836140"/>
            <a:ext cx="3857699" cy="61182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612313" marR="0" indent="-612313" algn="l" defTabSz="1632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57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1326675" marR="0" indent="-510260" algn="l" defTabSz="1632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5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2041039" marR="0" indent="-408207" algn="l" defTabSz="1632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43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857454" marR="0" indent="-408207" algn="l" defTabSz="1632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3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3673869" marR="0" indent="-408207" algn="l" defTabSz="1632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3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4490286" indent="-408207" algn="l" defTabSz="1632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700" indent="-408207" algn="l" defTabSz="1632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115" indent="-408207" algn="l" defTabSz="1632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532" indent="-408207" algn="l" defTabSz="1632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632914">
              <a:buClr>
                <a:srgbClr val="0B6DBC"/>
              </a:buClr>
              <a:buNone/>
            </a:pPr>
            <a:endParaRPr lang="de-DE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CB9FB30-6D71-1644-BEA0-8F9084F9F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Imagine you would have an App Store with thousands of Components and every developer could buy, re-sell and create new Apps via Drag &amp; Drop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8B0E953-BD5C-CD4B-BD09-A0C48B52F221}"/>
              </a:ext>
            </a:extLst>
          </p:cNvPr>
          <p:cNvSpPr txBox="1"/>
          <p:nvPr/>
        </p:nvSpPr>
        <p:spPr>
          <a:xfrm>
            <a:off x="11483106" y="3505861"/>
            <a:ext cx="838200" cy="266975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Assets</a:t>
            </a:r>
          </a:p>
        </p:txBody>
      </p:sp>
      <p:pic>
        <p:nvPicPr>
          <p:cNvPr id="99" name="Grafik 98">
            <a:extLst>
              <a:ext uri="{FF2B5EF4-FFF2-40B4-BE49-F238E27FC236}">
                <a16:creationId xmlns:a16="http://schemas.microsoft.com/office/drawing/2014/main" id="{550D0B88-2F2B-E74A-A1D8-0C7B63C875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3864" y="4624270"/>
            <a:ext cx="1195936" cy="1195936"/>
          </a:xfrm>
          <a:prstGeom prst="rect">
            <a:avLst/>
          </a:prstGeom>
        </p:spPr>
      </p:pic>
      <p:sp>
        <p:nvSpPr>
          <p:cNvPr id="114" name="Textfeld 113">
            <a:extLst>
              <a:ext uri="{FF2B5EF4-FFF2-40B4-BE49-F238E27FC236}">
                <a16:creationId xmlns:a16="http://schemas.microsoft.com/office/drawing/2014/main" id="{41C980D2-7CDA-B941-884D-E6A0A1E389A4}"/>
              </a:ext>
            </a:extLst>
          </p:cNvPr>
          <p:cNvSpPr txBox="1"/>
          <p:nvPr/>
        </p:nvSpPr>
        <p:spPr>
          <a:xfrm>
            <a:off x="16200039" y="4015778"/>
            <a:ext cx="1338683" cy="6165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800" b="1" dirty="0" err="1"/>
              <a:t>EAMD.ucp</a:t>
            </a:r>
            <a:r>
              <a:rPr lang="en-GB" sz="1800" b="1" dirty="0"/>
              <a:t> Repository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0D15BCA4-1BED-DD45-ADF8-8E73DA1CB28D}"/>
              </a:ext>
            </a:extLst>
          </p:cNvPr>
          <p:cNvSpPr txBox="1"/>
          <p:nvPr/>
        </p:nvSpPr>
        <p:spPr>
          <a:xfrm>
            <a:off x="14250484" y="2933100"/>
            <a:ext cx="3351716" cy="85400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ctr" hangingPunct="0"/>
            <a:r>
              <a:rPr lang="de-DE" sz="2400" b="1" dirty="0">
                <a:solidFill>
                  <a:srgbClr val="000000"/>
                </a:solidFill>
              </a:rPr>
              <a:t>Customer WODA System</a:t>
            </a:r>
          </a:p>
          <a:p>
            <a:pPr algn="ctr" hangingPunct="0"/>
            <a:r>
              <a:rPr lang="de-DE" sz="2400" b="1" dirty="0" err="1">
                <a:solidFill>
                  <a:srgbClr val="000000"/>
                </a:solidFill>
              </a:rPr>
              <a:t>Local</a:t>
            </a:r>
            <a:r>
              <a:rPr lang="de-DE" sz="2400" b="1" dirty="0">
                <a:solidFill>
                  <a:srgbClr val="000000"/>
                </a:solidFill>
              </a:rPr>
              <a:t> &amp; Cloud </a:t>
            </a:r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02F73A9E-457D-1B4A-A0A3-E0B0B9C6F40A}"/>
              </a:ext>
            </a:extLst>
          </p:cNvPr>
          <p:cNvSpPr txBox="1"/>
          <p:nvPr/>
        </p:nvSpPr>
        <p:spPr>
          <a:xfrm>
            <a:off x="10887426" y="6377411"/>
            <a:ext cx="2950294" cy="3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b="1" dirty="0"/>
              <a:t>Services, Stores, Apps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249143A1-D77F-F848-A2F8-4A8164671916}"/>
              </a:ext>
            </a:extLst>
          </p:cNvPr>
          <p:cNvSpPr txBox="1"/>
          <p:nvPr/>
        </p:nvSpPr>
        <p:spPr>
          <a:xfrm>
            <a:off x="12305091" y="2552700"/>
            <a:ext cx="1182309" cy="405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b="1" dirty="0"/>
              <a:t>User App</a:t>
            </a:r>
          </a:p>
        </p:txBody>
      </p:sp>
      <p:cxnSp>
        <p:nvCxnSpPr>
          <p:cNvPr id="137" name="Gerade Verbindung mit Pfeil 136">
            <a:extLst>
              <a:ext uri="{FF2B5EF4-FFF2-40B4-BE49-F238E27FC236}">
                <a16:creationId xmlns:a16="http://schemas.microsoft.com/office/drawing/2014/main" id="{A1DD1FF8-0FBF-C246-BE5F-291EC60E08E1}"/>
              </a:ext>
            </a:extLst>
          </p:cNvPr>
          <p:cNvCxnSpPr>
            <a:cxnSpLocks/>
            <a:endCxn id="95" idx="2"/>
          </p:cNvCxnSpPr>
          <p:nvPr/>
        </p:nvCxnSpPr>
        <p:spPr>
          <a:xfrm flipH="1" flipV="1">
            <a:off x="13411200" y="4859556"/>
            <a:ext cx="1591998" cy="279892"/>
          </a:xfrm>
          <a:prstGeom prst="straightConnector1">
            <a:avLst/>
          </a:prstGeom>
          <a:ln w="50800">
            <a:solidFill>
              <a:srgbClr val="00B0F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138">
            <a:extLst>
              <a:ext uri="{FF2B5EF4-FFF2-40B4-BE49-F238E27FC236}">
                <a16:creationId xmlns:a16="http://schemas.microsoft.com/office/drawing/2014/main" id="{767920F8-238E-4B44-AC37-FA94CC2C08B3}"/>
              </a:ext>
            </a:extLst>
          </p:cNvPr>
          <p:cNvCxnSpPr>
            <a:cxnSpLocks/>
          </p:cNvCxnSpPr>
          <p:nvPr/>
        </p:nvCxnSpPr>
        <p:spPr>
          <a:xfrm>
            <a:off x="15971711" y="5655958"/>
            <a:ext cx="2936" cy="796850"/>
          </a:xfrm>
          <a:prstGeom prst="straightConnector1">
            <a:avLst/>
          </a:prstGeom>
          <a:ln w="50800">
            <a:solidFill>
              <a:srgbClr val="00B0F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feld 144">
            <a:extLst>
              <a:ext uri="{FF2B5EF4-FFF2-40B4-BE49-F238E27FC236}">
                <a16:creationId xmlns:a16="http://schemas.microsoft.com/office/drawing/2014/main" id="{217C6496-18A6-344E-9DBF-60CB6474A0EB}"/>
              </a:ext>
            </a:extLst>
          </p:cNvPr>
          <p:cNvSpPr txBox="1"/>
          <p:nvPr/>
        </p:nvSpPr>
        <p:spPr>
          <a:xfrm>
            <a:off x="14802735" y="6428698"/>
            <a:ext cx="2415529" cy="3323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800" b="1" dirty="0"/>
              <a:t>WODA Application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6F45EA05-F3B0-8548-8958-76BB24DA8E0D}"/>
              </a:ext>
            </a:extLst>
          </p:cNvPr>
          <p:cNvGrpSpPr/>
          <p:nvPr/>
        </p:nvGrpSpPr>
        <p:grpSpPr>
          <a:xfrm>
            <a:off x="11692712" y="4233024"/>
            <a:ext cx="1718488" cy="1253064"/>
            <a:chOff x="12873565" y="4119641"/>
            <a:chExt cx="1718488" cy="1253064"/>
          </a:xfrm>
        </p:grpSpPr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9669CC75-B4F2-ED4B-AAD5-EB48D0981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3106277" y="3886929"/>
              <a:ext cx="1253064" cy="1718488"/>
            </a:xfrm>
            <a:prstGeom prst="rect">
              <a:avLst/>
            </a:prstGeom>
          </p:spPr>
        </p:pic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C4CED82F-7D60-D245-95E0-9279D89A0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90600" y="4697719"/>
              <a:ext cx="635000" cy="254000"/>
            </a:xfrm>
            <a:prstGeom prst="rect">
              <a:avLst/>
            </a:prstGeom>
          </p:spPr>
        </p:pic>
        <p:grpSp>
          <p:nvGrpSpPr>
            <p:cNvPr id="79" name="Gruppierung 12">
              <a:extLst>
                <a:ext uri="{FF2B5EF4-FFF2-40B4-BE49-F238E27FC236}">
                  <a16:creationId xmlns:a16="http://schemas.microsoft.com/office/drawing/2014/main" id="{99059F99-A335-9645-A522-36722165D0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120001" y="4633348"/>
              <a:ext cx="455892" cy="451850"/>
              <a:chOff x="10439400" y="3062460"/>
              <a:chExt cx="5065992" cy="5021078"/>
            </a:xfrm>
          </p:grpSpPr>
          <p:grpSp>
            <p:nvGrpSpPr>
              <p:cNvPr id="80" name="Gruppierung 13">
                <a:extLst>
                  <a:ext uri="{FF2B5EF4-FFF2-40B4-BE49-F238E27FC236}">
                    <a16:creationId xmlns:a16="http://schemas.microsoft.com/office/drawing/2014/main" id="{B77C12B2-DA39-9242-B94D-560A621DB4F2}"/>
                  </a:ext>
                </a:extLst>
              </p:cNvPr>
              <p:cNvGrpSpPr/>
              <p:nvPr/>
            </p:nvGrpSpPr>
            <p:grpSpPr>
              <a:xfrm>
                <a:off x="11549216" y="4554698"/>
                <a:ext cx="2509684" cy="2036602"/>
                <a:chOff x="3352800" y="4818990"/>
                <a:chExt cx="1858316" cy="1508018"/>
              </a:xfrm>
            </p:grpSpPr>
            <p:sp>
              <p:nvSpPr>
                <p:cNvPr id="82" name="Rechteck 81">
                  <a:extLst>
                    <a:ext uri="{FF2B5EF4-FFF2-40B4-BE49-F238E27FC236}">
                      <a16:creationId xmlns:a16="http://schemas.microsoft.com/office/drawing/2014/main" id="{728F4248-6DA6-2541-A513-76EAFCBCBFF8}"/>
                    </a:ext>
                  </a:extLst>
                </p:cNvPr>
                <p:cNvSpPr/>
                <p:nvPr userDrawn="1"/>
              </p:nvSpPr>
              <p:spPr>
                <a:xfrm>
                  <a:off x="3352800" y="6009531"/>
                  <a:ext cx="307360" cy="31747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 dirty="0"/>
                </a:p>
              </p:txBody>
            </p:sp>
            <p:sp>
              <p:nvSpPr>
                <p:cNvPr id="83" name="Rechteck 82">
                  <a:extLst>
                    <a:ext uri="{FF2B5EF4-FFF2-40B4-BE49-F238E27FC236}">
                      <a16:creationId xmlns:a16="http://schemas.microsoft.com/office/drawing/2014/main" id="{6685B32A-5A5F-924F-9219-CF02CBB4EDD4}"/>
                    </a:ext>
                  </a:extLst>
                </p:cNvPr>
                <p:cNvSpPr/>
                <p:nvPr userDrawn="1"/>
              </p:nvSpPr>
              <p:spPr>
                <a:xfrm>
                  <a:off x="3740539" y="5771422"/>
                  <a:ext cx="307360" cy="55558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 dirty="0"/>
                </a:p>
              </p:txBody>
            </p:sp>
            <p:sp>
              <p:nvSpPr>
                <p:cNvPr id="84" name="Rechteck 83">
                  <a:extLst>
                    <a:ext uri="{FF2B5EF4-FFF2-40B4-BE49-F238E27FC236}">
                      <a16:creationId xmlns:a16="http://schemas.microsoft.com/office/drawing/2014/main" id="{36A38232-9E2E-D34D-B7FE-DC550E23672B}"/>
                    </a:ext>
                  </a:extLst>
                </p:cNvPr>
                <p:cNvSpPr/>
                <p:nvPr userDrawn="1"/>
              </p:nvSpPr>
              <p:spPr>
                <a:xfrm>
                  <a:off x="4128278" y="5453945"/>
                  <a:ext cx="307360" cy="87306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 dirty="0"/>
                </a:p>
              </p:txBody>
            </p:sp>
            <p:sp>
              <p:nvSpPr>
                <p:cNvPr id="85" name="Rechteck 84">
                  <a:extLst>
                    <a:ext uri="{FF2B5EF4-FFF2-40B4-BE49-F238E27FC236}">
                      <a16:creationId xmlns:a16="http://schemas.microsoft.com/office/drawing/2014/main" id="{171E535E-5DFA-6646-B07A-6B0D35CA8860}"/>
                    </a:ext>
                  </a:extLst>
                </p:cNvPr>
                <p:cNvSpPr/>
                <p:nvPr userDrawn="1"/>
              </p:nvSpPr>
              <p:spPr>
                <a:xfrm>
                  <a:off x="4516017" y="5136467"/>
                  <a:ext cx="307360" cy="11905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 dirty="0"/>
                </a:p>
              </p:txBody>
            </p:sp>
            <p:sp>
              <p:nvSpPr>
                <p:cNvPr id="86" name="Rechteck 85">
                  <a:extLst>
                    <a:ext uri="{FF2B5EF4-FFF2-40B4-BE49-F238E27FC236}">
                      <a16:creationId xmlns:a16="http://schemas.microsoft.com/office/drawing/2014/main" id="{4DDF278C-C548-694D-BD08-8ED2641F7B04}"/>
                    </a:ext>
                  </a:extLst>
                </p:cNvPr>
                <p:cNvSpPr/>
                <p:nvPr userDrawn="1"/>
              </p:nvSpPr>
              <p:spPr>
                <a:xfrm>
                  <a:off x="4903756" y="4818990"/>
                  <a:ext cx="307360" cy="15080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de-DE" dirty="0"/>
                </a:p>
              </p:txBody>
            </p:sp>
          </p:grpSp>
          <p:sp>
            <p:nvSpPr>
              <p:cNvPr id="81" name="Rad 14">
                <a:extLst>
                  <a:ext uri="{FF2B5EF4-FFF2-40B4-BE49-F238E27FC236}">
                    <a16:creationId xmlns:a16="http://schemas.microsoft.com/office/drawing/2014/main" id="{CD6BE326-CB4B-8440-A38E-1C7C372C129D}"/>
                  </a:ext>
                </a:extLst>
              </p:cNvPr>
              <p:cNvSpPr/>
              <p:nvPr/>
            </p:nvSpPr>
            <p:spPr>
              <a:xfrm>
                <a:off x="10439400" y="3062460"/>
                <a:ext cx="5065992" cy="5021078"/>
              </a:xfrm>
              <a:prstGeom prst="donut">
                <a:avLst>
                  <a:gd name="adj" fmla="val 5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de-DE" dirty="0"/>
              </a:p>
            </p:txBody>
          </p:sp>
        </p:grpSp>
        <p:cxnSp>
          <p:nvCxnSpPr>
            <p:cNvPr id="87" name="Gerade Verbindung 86">
              <a:extLst>
                <a:ext uri="{FF2B5EF4-FFF2-40B4-BE49-F238E27FC236}">
                  <a16:creationId xmlns:a16="http://schemas.microsoft.com/office/drawing/2014/main" id="{2F4C7877-60AA-4E4E-96ED-452E302DAEEC}"/>
                </a:ext>
              </a:extLst>
            </p:cNvPr>
            <p:cNvCxnSpPr>
              <a:cxnSpLocks/>
            </p:cNvCxnSpPr>
            <p:nvPr/>
          </p:nvCxnSpPr>
          <p:spPr>
            <a:xfrm>
              <a:off x="13639800" y="4573739"/>
              <a:ext cx="0" cy="5697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FBAD7003-3862-134C-8D8C-6DB140B0D8CD}"/>
                </a:ext>
              </a:extLst>
            </p:cNvPr>
            <p:cNvCxnSpPr>
              <a:cxnSpLocks/>
            </p:cNvCxnSpPr>
            <p:nvPr/>
          </p:nvCxnSpPr>
          <p:spPr>
            <a:xfrm>
              <a:off x="13030200" y="4573739"/>
              <a:ext cx="1295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926A584B-9B64-CC4D-BC96-FFA486B4F27F}"/>
                </a:ext>
              </a:extLst>
            </p:cNvPr>
            <p:cNvCxnSpPr>
              <a:cxnSpLocks/>
            </p:cNvCxnSpPr>
            <p:nvPr/>
          </p:nvCxnSpPr>
          <p:spPr>
            <a:xfrm>
              <a:off x="13030200" y="5136970"/>
              <a:ext cx="1299635" cy="6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7B219C4A-1FCB-B749-BAC3-5EC2F9AB7CC1}"/>
                </a:ext>
              </a:extLst>
            </p:cNvPr>
            <p:cNvCxnSpPr>
              <a:cxnSpLocks/>
            </p:cNvCxnSpPr>
            <p:nvPr/>
          </p:nvCxnSpPr>
          <p:spPr>
            <a:xfrm>
              <a:off x="14325600" y="4573739"/>
              <a:ext cx="0" cy="5697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56358E13-A734-2346-8815-B24F74CD2EB9}"/>
                </a:ext>
              </a:extLst>
            </p:cNvPr>
            <p:cNvCxnSpPr>
              <a:cxnSpLocks/>
            </p:cNvCxnSpPr>
            <p:nvPr/>
          </p:nvCxnSpPr>
          <p:spPr>
            <a:xfrm>
              <a:off x="13030200" y="4573739"/>
              <a:ext cx="0" cy="5697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6A0F6766-7EC0-3740-BEA4-D9CBF3E3E222}"/>
              </a:ext>
            </a:extLst>
          </p:cNvPr>
          <p:cNvCxnSpPr>
            <a:cxnSpLocks/>
          </p:cNvCxnSpPr>
          <p:nvPr/>
        </p:nvCxnSpPr>
        <p:spPr>
          <a:xfrm flipH="1">
            <a:off x="13027886" y="5454160"/>
            <a:ext cx="1395764" cy="868213"/>
          </a:xfrm>
          <a:prstGeom prst="straightConnector1">
            <a:avLst/>
          </a:prstGeom>
          <a:ln w="50800">
            <a:solidFill>
              <a:srgbClr val="00B0F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Grafik 96">
            <a:extLst>
              <a:ext uri="{FF2B5EF4-FFF2-40B4-BE49-F238E27FC236}">
                <a16:creationId xmlns:a16="http://schemas.microsoft.com/office/drawing/2014/main" id="{9933C355-0A36-7347-8838-15446D6681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6528" y="2857500"/>
            <a:ext cx="1064672" cy="10646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04FC8A08-C51A-2646-AD68-29538D922D15}"/>
              </a:ext>
            </a:extLst>
          </p:cNvPr>
          <p:cNvCxnSpPr>
            <a:cxnSpLocks/>
            <a:endCxn id="97" idx="3"/>
          </p:cNvCxnSpPr>
          <p:nvPr/>
        </p:nvCxnSpPr>
        <p:spPr>
          <a:xfrm flipH="1" flipV="1">
            <a:off x="13411200" y="3389836"/>
            <a:ext cx="2145671" cy="1121036"/>
          </a:xfrm>
          <a:prstGeom prst="straightConnector1">
            <a:avLst/>
          </a:prstGeom>
          <a:ln w="50800">
            <a:solidFill>
              <a:srgbClr val="00B0F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Grafik 112">
            <a:extLst>
              <a:ext uri="{FF2B5EF4-FFF2-40B4-BE49-F238E27FC236}">
                <a16:creationId xmlns:a16="http://schemas.microsoft.com/office/drawing/2014/main" id="{C1EC665C-6D9B-6141-AA92-BAFF8A9297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9"/>
          <a:stretch/>
        </p:blipFill>
        <p:spPr>
          <a:xfrm>
            <a:off x="14537703" y="4664777"/>
            <a:ext cx="1556970" cy="876646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06E1F2A7-F2E1-334F-A4AD-D61496E5B3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9"/>
          <a:stretch/>
        </p:blipFill>
        <p:spPr>
          <a:xfrm>
            <a:off x="11762528" y="4771902"/>
            <a:ext cx="661700" cy="372568"/>
          </a:xfrm>
          <a:prstGeom prst="rect">
            <a:avLst/>
          </a:prstGeom>
        </p:spPr>
      </p:pic>
      <p:pic>
        <p:nvPicPr>
          <p:cNvPr id="118" name="Grafik 117">
            <a:extLst>
              <a:ext uri="{FF2B5EF4-FFF2-40B4-BE49-F238E27FC236}">
                <a16:creationId xmlns:a16="http://schemas.microsoft.com/office/drawing/2014/main" id="{0F3D2218-AE9B-DA4F-9B01-0FBA0E062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9"/>
          <a:stretch/>
        </p:blipFill>
        <p:spPr>
          <a:xfrm>
            <a:off x="12559493" y="3410572"/>
            <a:ext cx="661700" cy="372568"/>
          </a:xfrm>
          <a:prstGeom prst="rect">
            <a:avLst/>
          </a:prstGeom>
        </p:spPr>
      </p:pic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9607CB6E-84F6-4C42-9817-B489933D0C7E}"/>
              </a:ext>
            </a:extLst>
          </p:cNvPr>
          <p:cNvSpPr txBox="1">
            <a:spLocks/>
          </p:cNvSpPr>
          <p:nvPr/>
        </p:nvSpPr>
        <p:spPr>
          <a:xfrm>
            <a:off x="927536" y="2247900"/>
            <a:ext cx="10145065" cy="4338329"/>
          </a:xfrm>
          <a:prstGeom prst="rect">
            <a:avLst/>
          </a:prstGeom>
        </p:spPr>
        <p:txBody>
          <a:bodyPr lIns="36000" rIns="36000"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4275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37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3225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27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7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itchFamily="18" charset="2"/>
              <a:buNone/>
            </a:pPr>
            <a:r>
              <a:rPr lang="en-US" sz="2800" b="1" u="sng" dirty="0">
                <a:solidFill>
                  <a:srgbClr val="0070C0"/>
                </a:solidFill>
              </a:rPr>
              <a:t>ONCE:</a:t>
            </a:r>
            <a:r>
              <a:rPr lang="en-US" sz="2800" dirty="0"/>
              <a:t> </a:t>
            </a:r>
            <a:r>
              <a:rPr lang="en-US" sz="2400" dirty="0"/>
              <a:t>just </a:t>
            </a:r>
            <a:r>
              <a:rPr lang="en-US" sz="2400" b="1" dirty="0"/>
              <a:t>one line </a:t>
            </a:r>
            <a:r>
              <a:rPr lang="en-US" sz="2400" dirty="0"/>
              <a:t>of </a:t>
            </a:r>
            <a:r>
              <a:rPr lang="en-US" sz="2400"/>
              <a:t>code implements a </a:t>
            </a:r>
            <a:r>
              <a:rPr lang="en-US" sz="2400" dirty="0"/>
              <a:t>135 </a:t>
            </a:r>
            <a:r>
              <a:rPr lang="en-US" sz="2400"/>
              <a:t>KB kernel which can</a:t>
            </a:r>
            <a:br>
              <a:rPr lang="en-US" sz="2400"/>
            </a:br>
            <a:r>
              <a:rPr lang="en-US" sz="2400"/>
              <a:t>	work on any device or system environment</a:t>
            </a:r>
            <a:r>
              <a:rPr lang="en-US" sz="2400" dirty="0"/>
              <a:t>. </a:t>
            </a:r>
          </a:p>
          <a:p>
            <a:pPr marL="0" indent="0">
              <a:buFont typeface="Wingdings 3" pitchFamily="18" charset="2"/>
              <a:buNone/>
            </a:pPr>
            <a:endParaRPr lang="en-US" sz="2800" dirty="0"/>
          </a:p>
          <a:p>
            <a:pPr marL="0" indent="0">
              <a:buFont typeface="Wingdings 3" pitchFamily="18" charset="2"/>
              <a:buNone/>
            </a:pPr>
            <a:endParaRPr lang="en-US" sz="2800" b="1" u="sng" dirty="0">
              <a:solidFill>
                <a:srgbClr val="0070C0"/>
              </a:solidFill>
            </a:endParaRPr>
          </a:p>
          <a:p>
            <a:pPr marL="0" indent="0">
              <a:buFont typeface="Wingdings 3" pitchFamily="18" charset="2"/>
              <a:buNone/>
            </a:pPr>
            <a:r>
              <a:rPr lang="en-US" sz="2800" b="1" u="sng" dirty="0">
                <a:solidFill>
                  <a:srgbClr val="0070C0"/>
                </a:solidFill>
              </a:rPr>
              <a:t>WODA</a:t>
            </a:r>
            <a:r>
              <a:rPr lang="en-US" sz="2800" b="1" dirty="0"/>
              <a:t> </a:t>
            </a:r>
            <a:r>
              <a:rPr lang="en-US" sz="2400" dirty="0"/>
              <a:t>is </a:t>
            </a:r>
            <a:r>
              <a:rPr lang="en-US" sz="2400"/>
              <a:t>an integrated development environment </a:t>
            </a:r>
            <a:r>
              <a:rPr lang="en-US" sz="2400" dirty="0"/>
              <a:t>allowing </a:t>
            </a:r>
            <a:r>
              <a:rPr lang="en-US" sz="2400"/>
              <a:t>to produce</a:t>
            </a:r>
            <a:br>
              <a:rPr lang="en-US" sz="2400"/>
            </a:br>
            <a:r>
              <a:rPr lang="en-US" sz="2400"/>
              <a:t>	software </a:t>
            </a:r>
            <a:r>
              <a:rPr lang="en-US" sz="2400" dirty="0"/>
              <a:t>by drag and drop </a:t>
            </a:r>
            <a:r>
              <a:rPr lang="en-US" sz="2400"/>
              <a:t>using components</a:t>
            </a:r>
            <a:r>
              <a:rPr lang="en-US" sz="2400" dirty="0"/>
              <a:t>. </a:t>
            </a:r>
          </a:p>
          <a:p>
            <a:pPr marL="0" indent="0">
              <a:buFont typeface="Wingdings 3" pitchFamily="18" charset="2"/>
              <a:buNone/>
            </a:pPr>
            <a:endParaRPr lang="en-US" sz="2800" dirty="0"/>
          </a:p>
          <a:p>
            <a:pPr marL="0" indent="0">
              <a:buFont typeface="Wingdings 3" pitchFamily="18" charset="2"/>
              <a:buNone/>
            </a:pPr>
            <a:r>
              <a:rPr lang="en-US" sz="2800" b="1" u="sng" dirty="0" err="1">
                <a:solidFill>
                  <a:srgbClr val="0070C0"/>
                </a:solidFill>
              </a:rPr>
              <a:t>EAMD.ucp</a:t>
            </a:r>
            <a:r>
              <a:rPr lang="en-US" sz="2800" dirty="0"/>
              <a:t> </a:t>
            </a:r>
            <a:r>
              <a:rPr lang="en-US" sz="2400" dirty="0"/>
              <a:t>is a distributed software repository </a:t>
            </a:r>
            <a:r>
              <a:rPr lang="en-US" sz="2400"/>
              <a:t>for components </a:t>
            </a:r>
            <a:r>
              <a:rPr lang="en-US" sz="2400" dirty="0"/>
              <a:t>&amp; 		</a:t>
            </a:r>
            <a:r>
              <a:rPr lang="en-US" sz="2400"/>
              <a:t>        apps </a:t>
            </a:r>
            <a:r>
              <a:rPr lang="en-US" sz="2400" dirty="0"/>
              <a:t>enabling stores &amp; communities. </a:t>
            </a:r>
            <a:r>
              <a:rPr lang="en-US" sz="2800" dirty="0"/>
              <a:t> </a:t>
            </a:r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id="{C7DCEC3A-76D6-C24A-8086-1B7FFE056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2460" y="6812518"/>
            <a:ext cx="2859740" cy="2140982"/>
          </a:xfrm>
          <a:prstGeom prst="rect">
            <a:avLst/>
          </a:prstGeom>
        </p:spPr>
      </p:pic>
      <p:pic>
        <p:nvPicPr>
          <p:cNvPr id="121" name="Grafik 120">
            <a:extLst>
              <a:ext uri="{FF2B5EF4-FFF2-40B4-BE49-F238E27FC236}">
                <a16:creationId xmlns:a16="http://schemas.microsoft.com/office/drawing/2014/main" id="{9EE56E86-C891-374F-8D6A-2B6B6A9DB7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8190" y="7214129"/>
            <a:ext cx="7315200" cy="1642470"/>
          </a:xfrm>
          <a:prstGeom prst="rect">
            <a:avLst/>
          </a:prstGeom>
          <a:solidFill>
            <a:srgbClr val="0B6DBC">
              <a:alpha val="32000"/>
            </a:srgbClr>
          </a:solidFill>
        </p:spPr>
      </p:pic>
      <p:sp>
        <p:nvSpPr>
          <p:cNvPr id="122" name="Textfeld 121">
            <a:extLst>
              <a:ext uri="{FF2B5EF4-FFF2-40B4-BE49-F238E27FC236}">
                <a16:creationId xmlns:a16="http://schemas.microsoft.com/office/drawing/2014/main" id="{8121C274-DD36-D244-A038-36B5B9826669}"/>
              </a:ext>
            </a:extLst>
          </p:cNvPr>
          <p:cNvSpPr txBox="1"/>
          <p:nvPr/>
        </p:nvSpPr>
        <p:spPr>
          <a:xfrm>
            <a:off x="11506200" y="4052469"/>
            <a:ext cx="1591998" cy="40523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000" b="1" dirty="0"/>
              <a:t>User App</a:t>
            </a:r>
          </a:p>
        </p:txBody>
      </p:sp>
      <p:pic>
        <p:nvPicPr>
          <p:cNvPr id="123" name="Grafik 122">
            <a:extLst>
              <a:ext uri="{FF2B5EF4-FFF2-40B4-BE49-F238E27FC236}">
                <a16:creationId xmlns:a16="http://schemas.microsoft.com/office/drawing/2014/main" id="{9537BB07-AB38-2E4B-85D8-4E79E135DB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79"/>
          <a:stretch/>
        </p:blipFill>
        <p:spPr>
          <a:xfrm>
            <a:off x="12499293" y="7911991"/>
            <a:ext cx="661700" cy="3725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F32574-E864-3146-A469-E2543BFBE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1573" y="6785461"/>
            <a:ext cx="2812027" cy="2126166"/>
          </a:xfrm>
          <a:prstGeom prst="rect">
            <a:avLst/>
          </a:prstGeom>
        </p:spPr>
      </p:pic>
      <p:sp>
        <p:nvSpPr>
          <p:cNvPr id="129" name="Textfeld 128">
            <a:extLst>
              <a:ext uri="{FF2B5EF4-FFF2-40B4-BE49-F238E27FC236}">
                <a16:creationId xmlns:a16="http://schemas.microsoft.com/office/drawing/2014/main" id="{6561ACFE-330D-6B41-A230-1A8C76468DDB}"/>
              </a:ext>
            </a:extLst>
          </p:cNvPr>
          <p:cNvSpPr txBox="1"/>
          <p:nvPr/>
        </p:nvSpPr>
        <p:spPr>
          <a:xfrm>
            <a:off x="14749133" y="2424581"/>
            <a:ext cx="2099488" cy="405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b="1" dirty="0"/>
              <a:t>B2B Customer</a:t>
            </a:r>
          </a:p>
        </p:txBody>
      </p:sp>
      <p:sp>
        <p:nvSpPr>
          <p:cNvPr id="43" name="Inhaltsplatzhalter 10">
            <a:extLst>
              <a:ext uri="{FF2B5EF4-FFF2-40B4-BE49-F238E27FC236}">
                <a16:creationId xmlns:a16="http://schemas.microsoft.com/office/drawing/2014/main" id="{F04DD6A3-7754-7245-A0A4-2A9AF0AAB781}"/>
              </a:ext>
            </a:extLst>
          </p:cNvPr>
          <p:cNvSpPr txBox="1">
            <a:spLocks/>
          </p:cNvSpPr>
          <p:nvPr/>
        </p:nvSpPr>
        <p:spPr>
          <a:xfrm>
            <a:off x="927536" y="3276439"/>
            <a:ext cx="11264464" cy="389529"/>
          </a:xfrm>
          <a:prstGeom prst="rect">
            <a:avLst/>
          </a:prstGeom>
          <a:solidFill>
            <a:srgbClr val="0070C0"/>
          </a:solidFill>
        </p:spPr>
        <p:txBody>
          <a:bodyPr vert="horz" lIns="54000" tIns="87750" rIns="54000" bIns="87750" rtlCol="0" anchor="ctr" anchorCtr="0">
            <a:noAutofit/>
          </a:bodyPr>
          <a:lstStyle>
            <a:lvl1pPr marL="252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&lt;script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src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="/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EAMD.ucp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/Components/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tla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/EAM/layer1/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Thinglish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/Once/2.0.0-ONE/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src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js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Once.class.js"type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="text/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javascript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"&gt;&lt;/script&gt;</a:t>
            </a:r>
          </a:p>
        </p:txBody>
      </p:sp>
      <p:pic>
        <p:nvPicPr>
          <p:cNvPr id="45" name="Picture 44" descr="A picture containing nature, snow, sky, view&#10;&#10;Description automatically generated">
            <a:extLst>
              <a:ext uri="{FF2B5EF4-FFF2-40B4-BE49-F238E27FC236}">
                <a16:creationId xmlns:a16="http://schemas.microsoft.com/office/drawing/2014/main" id="{3967088E-FB87-3F42-AA53-885CA278A2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4"/>
          <a:stretch/>
        </p:blipFill>
        <p:spPr>
          <a:xfrm>
            <a:off x="14806070" y="6944492"/>
            <a:ext cx="2412194" cy="1365294"/>
          </a:xfrm>
          <a:prstGeom prst="rect">
            <a:avLst/>
          </a:prstGeom>
        </p:spPr>
      </p:pic>
      <p:pic>
        <p:nvPicPr>
          <p:cNvPr id="44" name="Grafik 49">
            <a:extLst>
              <a:ext uri="{FF2B5EF4-FFF2-40B4-BE49-F238E27FC236}">
                <a16:creationId xmlns:a16="http://schemas.microsoft.com/office/drawing/2014/main" id="{B9366F5D-2205-B247-A56F-50CDF15E338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5951" y="7154924"/>
            <a:ext cx="2332727" cy="7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9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B0E77F8-385C-F149-97E4-7CC08EC2D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4500"/>
            <a:ext cx="166116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Deloitte 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our virtual control units and pay less than 1 Euro per I4.0 connected devices yearly. There are 100 Mio. connected I4.0 devices, worldwide… Siemens alone has 5000+ customers in Germany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Every IoT device would use our free component library to connect to a licensed business service. 1 cent per device per business service with </a:t>
            </a:r>
            <a:r>
              <a:rPr lang="en-GB" sz="2400"/>
              <a:t>a market volume </a:t>
            </a:r>
            <a:r>
              <a:rPr lang="en-GB" sz="2400" dirty="0"/>
              <a:t>of 46 billion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our web component store and pay less than 1 Euro per component per webpage yearly. There are 1,744 Mio. webpages, worldwide …</a:t>
            </a:r>
          </a:p>
          <a:p>
            <a:r>
              <a:rPr lang="en-GB" b="1" dirty="0"/>
              <a:t>Deloitte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Reduce the software development </a:t>
            </a:r>
            <a:r>
              <a:rPr lang="en-GB" sz="2400"/>
              <a:t>time of Deloitte Digital Projects (and others) by </a:t>
            </a:r>
            <a:r>
              <a:rPr lang="en-GB" sz="2400" dirty="0"/>
              <a:t>75% and increase the client hourly rate by +25%. Potential to grow up to 5 Mio. Euro yearly. Deloitte DE wide has a potential of up to 30-50 Mio. Euro</a:t>
            </a:r>
          </a:p>
          <a:p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CE5D960-3217-8C4A-9DED-35ADBD52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High </a:t>
            </a:r>
            <a:r>
              <a:rPr lang="en-GB" b="1" dirty="0"/>
              <a:t>Value of ONCE &amp; WODA for Global Service </a:t>
            </a:r>
            <a:r>
              <a:rPr lang="en-GB" b="1"/>
              <a:t>Companies </a:t>
            </a:r>
            <a:br>
              <a:rPr lang="en-GB" b="1"/>
            </a:br>
            <a:r>
              <a:rPr lang="en-GB"/>
              <a:t>with close </a:t>
            </a:r>
            <a:r>
              <a:rPr lang="en-GB" b="1"/>
              <a:t>Cooperation Partner Deloitte 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B747BB-B7C4-5C4A-BA95-48482C43A795}"/>
              </a:ext>
            </a:extLst>
          </p:cNvPr>
          <p:cNvSpPr txBox="1">
            <a:spLocks/>
          </p:cNvSpPr>
          <p:nvPr/>
        </p:nvSpPr>
        <p:spPr>
          <a:xfrm>
            <a:off x="1066800" y="7513855"/>
            <a:ext cx="16154400" cy="1558776"/>
          </a:xfrm>
          <a:prstGeom prst="rect">
            <a:avLst/>
          </a:prstGeom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“Even if we reach only 10% of the market, the business can be more than 100 million/year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Deloitte DE wide value in R&amp;D is 30-50 Million”.      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(Source Deloitte Digital GmbH confidential)</a:t>
            </a:r>
          </a:p>
        </p:txBody>
      </p:sp>
    </p:spTree>
    <p:extLst>
      <p:ext uri="{BB962C8B-B14F-4D97-AF65-F5344CB8AC3E}">
        <p14:creationId xmlns:p14="http://schemas.microsoft.com/office/powerpoint/2010/main" val="27820256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B0E77F8-385C-F149-97E4-7CC08EC2D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4500"/>
            <a:ext cx="131826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Joint Go to Market Strategy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Finalize Developments for </a:t>
            </a:r>
            <a:r>
              <a:rPr lang="en-GB" dirty="0" err="1"/>
              <a:t>Deloittes</a:t>
            </a:r>
            <a:r>
              <a:rPr lang="en-GB" dirty="0"/>
              <a:t> commercial use within 12-18 Months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Execute joint Training- and Certification Plan for Developers to grow Developer Community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Start internal development projects as reference for Customer Acquisition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Launch of </a:t>
            </a:r>
            <a:r>
              <a:rPr lang="en-GB" dirty="0" err="1"/>
              <a:t>Deloittes</a:t>
            </a:r>
            <a:r>
              <a:rPr lang="en-GB" dirty="0"/>
              <a:t> Store DDCAST in </a:t>
            </a:r>
            <a:r>
              <a:rPr lang="en-GB"/>
              <a:t>Q1 2023</a:t>
            </a:r>
            <a:endParaRPr lang="en-GB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Deloitte rollout according to 3 years Revenue Plan starting </a:t>
            </a:r>
            <a:r>
              <a:rPr lang="en-GB"/>
              <a:t>Q1 2022</a:t>
            </a:r>
            <a:endParaRPr lang="en-GB" dirty="0"/>
          </a:p>
          <a:p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CE5D960-3217-8C4A-9DED-35ADBD52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Based on its validation Deloitte will act as the main sales &amp; marketing and development Partner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B747BB-B7C4-5C4A-BA95-48482C43A795}"/>
              </a:ext>
            </a:extLst>
          </p:cNvPr>
          <p:cNvSpPr txBox="1">
            <a:spLocks/>
          </p:cNvSpPr>
          <p:nvPr/>
        </p:nvSpPr>
        <p:spPr>
          <a:xfrm>
            <a:off x="1066800" y="7513855"/>
            <a:ext cx="16154400" cy="1558776"/>
          </a:xfrm>
          <a:prstGeom prst="rect">
            <a:avLst/>
          </a:prstGeom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Deloitte will 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use WODA and ONCE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as 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their competitive advantage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for its Digital Business 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(Deloitte Digital GmbH Cooperation-Contract with Cerulean Circle confidential)</a:t>
            </a:r>
          </a:p>
        </p:txBody>
      </p:sp>
    </p:spTree>
    <p:extLst>
      <p:ext uri="{BB962C8B-B14F-4D97-AF65-F5344CB8AC3E}">
        <p14:creationId xmlns:p14="http://schemas.microsoft.com/office/powerpoint/2010/main" val="1113341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1B9470-C40F-F44F-9509-09E7FC46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Triple Win business advantage for our Partners &amp; Cerulean Circle</a:t>
            </a:r>
            <a:br>
              <a:rPr lang="en-GB" dirty="0"/>
            </a:br>
            <a:r>
              <a:rPr lang="en-GB" dirty="0"/>
              <a:t>Subscriptions, Shop Revenues and Recurring License Fees</a:t>
            </a:r>
          </a:p>
        </p:txBody>
      </p:sp>
      <p:sp>
        <p:nvSpPr>
          <p:cNvPr id="38" name="Inhaltsplatzhalter 10">
            <a:extLst>
              <a:ext uri="{FF2B5EF4-FFF2-40B4-BE49-F238E27FC236}">
                <a16:creationId xmlns:a16="http://schemas.microsoft.com/office/drawing/2014/main" id="{77704CC2-CE18-7244-B27C-FC371E6560F5}"/>
              </a:ext>
            </a:extLst>
          </p:cNvPr>
          <p:cNvSpPr txBox="1">
            <a:spLocks/>
          </p:cNvSpPr>
          <p:nvPr/>
        </p:nvSpPr>
        <p:spPr>
          <a:xfrm>
            <a:off x="13096477" y="2781300"/>
            <a:ext cx="4581923" cy="4953001"/>
          </a:xfrm>
          <a:prstGeom prst="rect">
            <a:avLst/>
          </a:prstGeom>
          <a:solidFill>
            <a:srgbClr val="0070C0"/>
          </a:solidFill>
        </p:spPr>
        <p:txBody>
          <a:bodyPr vert="horz" lIns="54000" tIns="87750" rIns="54000" bIns="87750" rtlCol="0" anchor="t" anchorCtr="0">
            <a:noAutofit/>
          </a:bodyPr>
          <a:lstStyle>
            <a:lvl1pPr marL="252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/>
                </a:solidFill>
                <a:latin typeface="+mj-lt"/>
              </a:rPr>
              <a:t>R&amp;D Project Revenues are shared among the partners. They dominate in the beginning and build the user base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solidFill>
                <a:schemeClr val="bg1"/>
              </a:solidFill>
              <a:latin typeface="+mj-lt"/>
            </a:endParaRP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Consulting &amp; Systemic Business Design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WODA Customization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UCP Component Development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WODA System Installation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Inhaltsplatzhalter 10">
            <a:extLst>
              <a:ext uri="{FF2B5EF4-FFF2-40B4-BE49-F238E27FC236}">
                <a16:creationId xmlns:a16="http://schemas.microsoft.com/office/drawing/2014/main" id="{48A197FA-90D1-2744-985D-5BF0428D09CD}"/>
              </a:ext>
            </a:extLst>
          </p:cNvPr>
          <p:cNvSpPr txBox="1">
            <a:spLocks/>
          </p:cNvSpPr>
          <p:nvPr/>
        </p:nvSpPr>
        <p:spPr>
          <a:xfrm>
            <a:off x="609600" y="2781300"/>
            <a:ext cx="4581922" cy="4966326"/>
          </a:xfrm>
          <a:prstGeom prst="rect">
            <a:avLst/>
          </a:prstGeom>
          <a:solidFill>
            <a:srgbClr val="0070C0"/>
          </a:solidFill>
        </p:spPr>
        <p:txBody>
          <a:bodyPr vert="horz" lIns="54000" tIns="87750" rIns="54000" bIns="87750" rtlCol="0" anchor="t" anchorCtr="0">
            <a:noAutofit/>
          </a:bodyPr>
          <a:lstStyle>
            <a:lvl1pPr marL="252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bg1"/>
                </a:solidFill>
                <a:latin typeface="+mj-lt"/>
              </a:rPr>
              <a:t>Recurring Revenues cumulate and grow with increasing user base for our partners,  resellers &amp; Cerulean Circle</a:t>
            </a: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endParaRPr lang="en-GB" sz="2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Subscriptions (usage based on own and partner Apps)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COAST Revenue (Cerulean Circle Store)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Revenue share (Partner Portal Revenue) 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Royalties (per ONCE activation)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Small Enterprise License (yearly)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Large Enterprise License (yearly)</a:t>
            </a:r>
          </a:p>
          <a:p>
            <a:pPr>
              <a:buFont typeface="Symbol" pitchFamily="2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Managed Hosting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FE6EE-3093-4E4A-B591-C566021F7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807" y="1790700"/>
            <a:ext cx="7224386" cy="72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279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0EF5861-D403-D74E-89D6-F451F016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 To Market &amp; First Successes</a:t>
            </a:r>
            <a:br>
              <a:rPr lang="en-GB" dirty="0"/>
            </a:b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026B269-E760-674F-B01D-7B395A11DC8D}"/>
              </a:ext>
            </a:extLst>
          </p:cNvPr>
          <p:cNvCxnSpPr>
            <a:cxnSpLocks/>
          </p:cNvCxnSpPr>
          <p:nvPr/>
        </p:nvCxnSpPr>
        <p:spPr>
          <a:xfrm flipV="1">
            <a:off x="6568721" y="2567582"/>
            <a:ext cx="0" cy="5962147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3EEE1B-9122-0348-B9DD-B0A43C809E9D}"/>
              </a:ext>
            </a:extLst>
          </p:cNvPr>
          <p:cNvCxnSpPr>
            <a:cxnSpLocks/>
          </p:cNvCxnSpPr>
          <p:nvPr/>
        </p:nvCxnSpPr>
        <p:spPr>
          <a:xfrm>
            <a:off x="6568721" y="8045968"/>
            <a:ext cx="10881079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F78E114-D414-EA4C-AD8F-8BE3478C54D8}"/>
              </a:ext>
            </a:extLst>
          </p:cNvPr>
          <p:cNvCxnSpPr>
            <a:cxnSpLocks/>
          </p:cNvCxnSpPr>
          <p:nvPr/>
        </p:nvCxnSpPr>
        <p:spPr>
          <a:xfrm>
            <a:off x="6568721" y="5275296"/>
            <a:ext cx="10297167" cy="769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F2C93EC8-7212-234E-9D3D-85283069780C}"/>
              </a:ext>
            </a:extLst>
          </p:cNvPr>
          <p:cNvCxnSpPr>
            <a:cxnSpLocks/>
          </p:cNvCxnSpPr>
          <p:nvPr/>
        </p:nvCxnSpPr>
        <p:spPr>
          <a:xfrm flipV="1">
            <a:off x="10819838" y="2921002"/>
            <a:ext cx="0" cy="511227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29EEE37A-B721-5042-963A-EBCF5C5D2D4A}"/>
              </a:ext>
            </a:extLst>
          </p:cNvPr>
          <p:cNvSpPr/>
          <p:nvPr/>
        </p:nvSpPr>
        <p:spPr>
          <a:xfrm>
            <a:off x="8207588" y="6098085"/>
            <a:ext cx="19474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R&amp;D Services </a:t>
            </a:r>
          </a:p>
          <a:p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&amp; Projects</a:t>
            </a:r>
            <a:endParaRPr lang="en-GB" b="1" dirty="0">
              <a:solidFill>
                <a:schemeClr val="accent2"/>
              </a:solidFill>
            </a:endParaRPr>
          </a:p>
        </p:txBody>
      </p: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0EF748E8-7E74-D940-8C2E-3BE72D490B54}"/>
              </a:ext>
            </a:extLst>
          </p:cNvPr>
          <p:cNvCxnSpPr>
            <a:cxnSpLocks/>
          </p:cNvCxnSpPr>
          <p:nvPr/>
        </p:nvCxnSpPr>
        <p:spPr>
          <a:xfrm>
            <a:off x="7188499" y="7920507"/>
            <a:ext cx="0" cy="30943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>
            <a:extLst>
              <a:ext uri="{FF2B5EF4-FFF2-40B4-BE49-F238E27FC236}">
                <a16:creationId xmlns:a16="http://schemas.microsoft.com/office/drawing/2014/main" id="{52699463-5133-864A-A18E-2D0294B8C611}"/>
              </a:ext>
            </a:extLst>
          </p:cNvPr>
          <p:cNvSpPr/>
          <p:nvPr/>
        </p:nvSpPr>
        <p:spPr>
          <a:xfrm>
            <a:off x="6833891" y="8160397"/>
            <a:ext cx="69089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2020 </a:t>
            </a:r>
            <a:endParaRPr lang="en-GB" dirty="0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B71917A5-C38B-5348-955D-A49DB3FFEF11}"/>
              </a:ext>
            </a:extLst>
          </p:cNvPr>
          <p:cNvSpPr/>
          <p:nvPr/>
        </p:nvSpPr>
        <p:spPr>
          <a:xfrm>
            <a:off x="8690150" y="8214061"/>
            <a:ext cx="69089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2021 </a:t>
            </a:r>
            <a:endParaRPr lang="en-GB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9DD6D75C-E423-8146-8A4F-146D6DA8C67A}"/>
              </a:ext>
            </a:extLst>
          </p:cNvPr>
          <p:cNvSpPr/>
          <p:nvPr/>
        </p:nvSpPr>
        <p:spPr>
          <a:xfrm>
            <a:off x="10438842" y="8250435"/>
            <a:ext cx="69089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2022 </a:t>
            </a:r>
            <a:endParaRPr lang="en-GB" dirty="0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3D5A4232-3FE4-2249-B5A8-6E7A50BCC10C}"/>
              </a:ext>
            </a:extLst>
          </p:cNvPr>
          <p:cNvSpPr/>
          <p:nvPr/>
        </p:nvSpPr>
        <p:spPr>
          <a:xfrm>
            <a:off x="14117604" y="8214061"/>
            <a:ext cx="69089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2024 </a:t>
            </a:r>
            <a:endParaRPr lang="en-GB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01B596D-3884-8445-8F02-955164FB7C9A}"/>
              </a:ext>
            </a:extLst>
          </p:cNvPr>
          <p:cNvSpPr/>
          <p:nvPr/>
        </p:nvSpPr>
        <p:spPr>
          <a:xfrm>
            <a:off x="12309760" y="8261024"/>
            <a:ext cx="69089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2023 </a:t>
            </a:r>
            <a:endParaRPr lang="en-GB" dirty="0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1921E187-16A1-B542-A099-320D7811B53F}"/>
              </a:ext>
            </a:extLst>
          </p:cNvPr>
          <p:cNvSpPr/>
          <p:nvPr/>
        </p:nvSpPr>
        <p:spPr>
          <a:xfrm>
            <a:off x="13835990" y="3279077"/>
            <a:ext cx="24250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ONCE Royalties &amp;</a:t>
            </a:r>
          </a:p>
          <a:p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Store Revenues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5285E0F7-1587-D646-B59C-EA8748397E28}"/>
              </a:ext>
            </a:extLst>
          </p:cNvPr>
          <p:cNvSpPr/>
          <p:nvPr/>
        </p:nvSpPr>
        <p:spPr>
          <a:xfrm>
            <a:off x="15633709" y="8214061"/>
            <a:ext cx="69089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2025 </a:t>
            </a:r>
            <a:endParaRPr lang="en-GB" dirty="0"/>
          </a:p>
        </p:txBody>
      </p:sp>
      <p:cxnSp>
        <p:nvCxnSpPr>
          <p:cNvPr id="85" name="Gerade Verbindung 84">
            <a:extLst>
              <a:ext uri="{FF2B5EF4-FFF2-40B4-BE49-F238E27FC236}">
                <a16:creationId xmlns:a16="http://schemas.microsoft.com/office/drawing/2014/main" id="{0A9D10B8-6246-0A44-9217-43804D16BC55}"/>
              </a:ext>
            </a:extLst>
          </p:cNvPr>
          <p:cNvCxnSpPr>
            <a:cxnSpLocks/>
          </p:cNvCxnSpPr>
          <p:nvPr/>
        </p:nvCxnSpPr>
        <p:spPr>
          <a:xfrm>
            <a:off x="9035598" y="7902439"/>
            <a:ext cx="0" cy="30943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>
            <a:extLst>
              <a:ext uri="{FF2B5EF4-FFF2-40B4-BE49-F238E27FC236}">
                <a16:creationId xmlns:a16="http://schemas.microsoft.com/office/drawing/2014/main" id="{758914A0-C7C4-124B-86E0-9BCC56B039EB}"/>
              </a:ext>
            </a:extLst>
          </p:cNvPr>
          <p:cNvCxnSpPr>
            <a:cxnSpLocks/>
          </p:cNvCxnSpPr>
          <p:nvPr/>
        </p:nvCxnSpPr>
        <p:spPr>
          <a:xfrm>
            <a:off x="10802027" y="7951589"/>
            <a:ext cx="0" cy="30943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>
            <a:extLst>
              <a:ext uri="{FF2B5EF4-FFF2-40B4-BE49-F238E27FC236}">
                <a16:creationId xmlns:a16="http://schemas.microsoft.com/office/drawing/2014/main" id="{512C7805-7064-5B4D-8AE9-7923B88C57A6}"/>
              </a:ext>
            </a:extLst>
          </p:cNvPr>
          <p:cNvCxnSpPr>
            <a:cxnSpLocks/>
          </p:cNvCxnSpPr>
          <p:nvPr/>
        </p:nvCxnSpPr>
        <p:spPr>
          <a:xfrm>
            <a:off x="12640307" y="7902439"/>
            <a:ext cx="0" cy="30943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id="{4184AEED-5594-4340-8A9A-31185068BD08}"/>
              </a:ext>
            </a:extLst>
          </p:cNvPr>
          <p:cNvCxnSpPr>
            <a:cxnSpLocks/>
          </p:cNvCxnSpPr>
          <p:nvPr/>
        </p:nvCxnSpPr>
        <p:spPr>
          <a:xfrm>
            <a:off x="15951499" y="7861294"/>
            <a:ext cx="0" cy="30943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>
            <a:extLst>
              <a:ext uri="{FF2B5EF4-FFF2-40B4-BE49-F238E27FC236}">
                <a16:creationId xmlns:a16="http://schemas.microsoft.com/office/drawing/2014/main" id="{8A6771AC-8C87-2C43-81FF-BD54B5DE1C68}"/>
              </a:ext>
            </a:extLst>
          </p:cNvPr>
          <p:cNvCxnSpPr>
            <a:cxnSpLocks/>
          </p:cNvCxnSpPr>
          <p:nvPr/>
        </p:nvCxnSpPr>
        <p:spPr>
          <a:xfrm>
            <a:off x="14424599" y="7902438"/>
            <a:ext cx="0" cy="30943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hteck 91">
            <a:extLst>
              <a:ext uri="{FF2B5EF4-FFF2-40B4-BE49-F238E27FC236}">
                <a16:creationId xmlns:a16="http://schemas.microsoft.com/office/drawing/2014/main" id="{EFBC9877-F0A0-534A-9388-074095439033}"/>
              </a:ext>
            </a:extLst>
          </p:cNvPr>
          <p:cNvSpPr/>
          <p:nvPr/>
        </p:nvSpPr>
        <p:spPr>
          <a:xfrm>
            <a:off x="1107322" y="2411519"/>
            <a:ext cx="4926658" cy="25121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2020 Win Resellers and Solutions providers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 2020 3 committed resellers</a:t>
            </a:r>
          </a:p>
          <a:p>
            <a:pPr marL="1028695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Cloudeo / ESA</a:t>
            </a:r>
          </a:p>
          <a:p>
            <a:pPr marL="1028695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nnect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/ SAP</a:t>
            </a:r>
          </a:p>
          <a:p>
            <a:pPr marL="1028695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Deloitte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Joint Business development with Partners</a:t>
            </a:r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C2195B16-4216-FD44-A4A9-CD1B84D4EAD5}"/>
              </a:ext>
            </a:extLst>
          </p:cNvPr>
          <p:cNvSpPr/>
          <p:nvPr/>
        </p:nvSpPr>
        <p:spPr>
          <a:xfrm>
            <a:off x="5970217" y="2072296"/>
            <a:ext cx="1108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Revenue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E0C541DB-C381-9849-8668-086079A3F54B}"/>
              </a:ext>
            </a:extLst>
          </p:cNvPr>
          <p:cNvSpPr/>
          <p:nvPr/>
        </p:nvSpPr>
        <p:spPr>
          <a:xfrm>
            <a:off x="1099188" y="6015415"/>
            <a:ext cx="4216441" cy="13092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2021 Start commercial Stores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Build up Store Infrastructure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Extend Features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Custom Systems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bringup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D3C6B730-84B7-0042-835B-B5784DB68BB8}"/>
              </a:ext>
            </a:extLst>
          </p:cNvPr>
          <p:cNvSpPr/>
          <p:nvPr/>
        </p:nvSpPr>
        <p:spPr>
          <a:xfrm>
            <a:off x="1098247" y="7451701"/>
            <a:ext cx="4246957" cy="13092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2022 Focus on COAST Store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Optimize Store Infrastructure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Opitimize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Revenues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Grow Eco Systems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C47DBD49-7523-4842-B064-F3135F5F824A}"/>
              </a:ext>
            </a:extLst>
          </p:cNvPr>
          <p:cNvSpPr/>
          <p:nvPr/>
        </p:nvSpPr>
        <p:spPr>
          <a:xfrm>
            <a:off x="1102515" y="4461582"/>
            <a:ext cx="4144211" cy="13092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2020 Win direct Customers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Shift Net for Shift Phone GmbH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Business Development</a:t>
            </a:r>
          </a:p>
          <a:p>
            <a:pPr marL="1028695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Infineon ( Semiconductor)</a:t>
            </a:r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Freihandform 23">
            <a:extLst>
              <a:ext uri="{FF2B5EF4-FFF2-40B4-BE49-F238E27FC236}">
                <a16:creationId xmlns:a16="http://schemas.microsoft.com/office/drawing/2014/main" id="{B57E1FFE-898A-FA4F-8BBB-570C0D43751E}"/>
              </a:ext>
            </a:extLst>
          </p:cNvPr>
          <p:cNvSpPr/>
          <p:nvPr/>
        </p:nvSpPr>
        <p:spPr>
          <a:xfrm>
            <a:off x="6077566" y="4049896"/>
            <a:ext cx="11136706" cy="4029023"/>
          </a:xfrm>
          <a:custGeom>
            <a:avLst/>
            <a:gdLst>
              <a:gd name="connsiteX0" fmla="*/ 0 w 11667367"/>
              <a:gd name="connsiteY0" fmla="*/ 6055029 h 6433072"/>
              <a:gd name="connsiteX1" fmla="*/ 4137285 w 11667367"/>
              <a:gd name="connsiteY1" fmla="*/ 6025049 h 6433072"/>
              <a:gd name="connsiteX2" fmla="*/ 7869836 w 11667367"/>
              <a:gd name="connsiteY2" fmla="*/ 1887764 h 6433072"/>
              <a:gd name="connsiteX3" fmla="*/ 11377534 w 11667367"/>
              <a:gd name="connsiteY3" fmla="*/ 118925 h 6433072"/>
              <a:gd name="connsiteX4" fmla="*/ 11512445 w 11667367"/>
              <a:gd name="connsiteY4" fmla="*/ 163895 h 6433072"/>
              <a:gd name="connsiteX0" fmla="*/ 0 w 11842229"/>
              <a:gd name="connsiteY0" fmla="*/ 6149501 h 6527544"/>
              <a:gd name="connsiteX1" fmla="*/ 4137285 w 11842229"/>
              <a:gd name="connsiteY1" fmla="*/ 6119521 h 6527544"/>
              <a:gd name="connsiteX2" fmla="*/ 7869836 w 11842229"/>
              <a:gd name="connsiteY2" fmla="*/ 1982236 h 6527544"/>
              <a:gd name="connsiteX3" fmla="*/ 11377534 w 11842229"/>
              <a:gd name="connsiteY3" fmla="*/ 213397 h 6527544"/>
              <a:gd name="connsiteX4" fmla="*/ 11842229 w 11842229"/>
              <a:gd name="connsiteY4" fmla="*/ 18524 h 6527544"/>
              <a:gd name="connsiteX0" fmla="*/ 0 w 11842229"/>
              <a:gd name="connsiteY0" fmla="*/ 6149501 h 6481039"/>
              <a:gd name="connsiteX1" fmla="*/ 4389326 w 11842229"/>
              <a:gd name="connsiteY1" fmla="*/ 6038893 h 6481039"/>
              <a:gd name="connsiteX2" fmla="*/ 7869836 w 11842229"/>
              <a:gd name="connsiteY2" fmla="*/ 1982236 h 6481039"/>
              <a:gd name="connsiteX3" fmla="*/ 11377534 w 11842229"/>
              <a:gd name="connsiteY3" fmla="*/ 213397 h 6481039"/>
              <a:gd name="connsiteX4" fmla="*/ 11842229 w 11842229"/>
              <a:gd name="connsiteY4" fmla="*/ 18524 h 648103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31195 h 6726943"/>
              <a:gd name="connsiteX1" fmla="*/ 4389326 w 11842229"/>
              <a:gd name="connsiteY1" fmla="*/ 6020587 h 6726943"/>
              <a:gd name="connsiteX2" fmla="*/ 7869836 w 11842229"/>
              <a:gd name="connsiteY2" fmla="*/ 1963930 h 6726943"/>
              <a:gd name="connsiteX3" fmla="*/ 9820808 w 11842229"/>
              <a:gd name="connsiteY3" fmla="*/ 614354 h 6726943"/>
              <a:gd name="connsiteX4" fmla="*/ 11842229 w 11842229"/>
              <a:gd name="connsiteY4" fmla="*/ 218 h 6726943"/>
              <a:gd name="connsiteX0" fmla="*/ 0 w 11842229"/>
              <a:gd name="connsiteY0" fmla="*/ 6131195 h 6438374"/>
              <a:gd name="connsiteX1" fmla="*/ 4389326 w 11842229"/>
              <a:gd name="connsiteY1" fmla="*/ 6020587 h 6438374"/>
              <a:gd name="connsiteX2" fmla="*/ 7336102 w 11842229"/>
              <a:gd name="connsiteY2" fmla="*/ 2334815 h 6438374"/>
              <a:gd name="connsiteX3" fmla="*/ 9820808 w 11842229"/>
              <a:gd name="connsiteY3" fmla="*/ 614354 h 6438374"/>
              <a:gd name="connsiteX4" fmla="*/ 11842229 w 11842229"/>
              <a:gd name="connsiteY4" fmla="*/ 218 h 6438374"/>
              <a:gd name="connsiteX0" fmla="*/ 0 w 11842229"/>
              <a:gd name="connsiteY0" fmla="*/ 6131195 h 6536967"/>
              <a:gd name="connsiteX1" fmla="*/ 4389326 w 11842229"/>
              <a:gd name="connsiteY1" fmla="*/ 6020587 h 6536967"/>
              <a:gd name="connsiteX2" fmla="*/ 7336102 w 11842229"/>
              <a:gd name="connsiteY2" fmla="*/ 2334815 h 6536967"/>
              <a:gd name="connsiteX3" fmla="*/ 9820808 w 11842229"/>
              <a:gd name="connsiteY3" fmla="*/ 614354 h 6536967"/>
              <a:gd name="connsiteX4" fmla="*/ 11842229 w 11842229"/>
              <a:gd name="connsiteY4" fmla="*/ 218 h 6536967"/>
              <a:gd name="connsiteX0" fmla="*/ 0 w 11842229"/>
              <a:gd name="connsiteY0" fmla="*/ 6131195 h 6529864"/>
              <a:gd name="connsiteX1" fmla="*/ 5782967 w 11842229"/>
              <a:gd name="connsiteY1" fmla="*/ 6004462 h 6529864"/>
              <a:gd name="connsiteX2" fmla="*/ 7336102 w 11842229"/>
              <a:gd name="connsiteY2" fmla="*/ 2334815 h 6529864"/>
              <a:gd name="connsiteX3" fmla="*/ 9820808 w 11842229"/>
              <a:gd name="connsiteY3" fmla="*/ 614354 h 6529864"/>
              <a:gd name="connsiteX4" fmla="*/ 11842229 w 11842229"/>
              <a:gd name="connsiteY4" fmla="*/ 218 h 6529864"/>
              <a:gd name="connsiteX0" fmla="*/ 0 w 11842229"/>
              <a:gd name="connsiteY0" fmla="*/ 6131195 h 6526217"/>
              <a:gd name="connsiteX1" fmla="*/ 5782967 w 11842229"/>
              <a:gd name="connsiteY1" fmla="*/ 6004462 h 6526217"/>
              <a:gd name="connsiteX2" fmla="*/ 7291624 w 11842229"/>
              <a:gd name="connsiteY2" fmla="*/ 2399316 h 6526217"/>
              <a:gd name="connsiteX3" fmla="*/ 9820808 w 11842229"/>
              <a:gd name="connsiteY3" fmla="*/ 614354 h 6526217"/>
              <a:gd name="connsiteX4" fmla="*/ 11842229 w 11842229"/>
              <a:gd name="connsiteY4" fmla="*/ 218 h 6526217"/>
              <a:gd name="connsiteX0" fmla="*/ 0 w 11842229"/>
              <a:gd name="connsiteY0" fmla="*/ 6131195 h 6361420"/>
              <a:gd name="connsiteX1" fmla="*/ 6376005 w 11842229"/>
              <a:gd name="connsiteY1" fmla="*/ 5440070 h 6361420"/>
              <a:gd name="connsiteX2" fmla="*/ 7291624 w 11842229"/>
              <a:gd name="connsiteY2" fmla="*/ 2399316 h 6361420"/>
              <a:gd name="connsiteX3" fmla="*/ 9820808 w 11842229"/>
              <a:gd name="connsiteY3" fmla="*/ 614354 h 6361420"/>
              <a:gd name="connsiteX4" fmla="*/ 11842229 w 11842229"/>
              <a:gd name="connsiteY4" fmla="*/ 218 h 6361420"/>
              <a:gd name="connsiteX0" fmla="*/ 0 w 11842229"/>
              <a:gd name="connsiteY0" fmla="*/ 6131195 h 6334826"/>
              <a:gd name="connsiteX1" fmla="*/ 6376005 w 11842229"/>
              <a:gd name="connsiteY1" fmla="*/ 5440070 h 6334826"/>
              <a:gd name="connsiteX2" fmla="*/ 7291624 w 11842229"/>
              <a:gd name="connsiteY2" fmla="*/ 2399316 h 6334826"/>
              <a:gd name="connsiteX3" fmla="*/ 9820808 w 11842229"/>
              <a:gd name="connsiteY3" fmla="*/ 614354 h 6334826"/>
              <a:gd name="connsiteX4" fmla="*/ 11842229 w 11842229"/>
              <a:gd name="connsiteY4" fmla="*/ 218 h 6334826"/>
              <a:gd name="connsiteX0" fmla="*/ 0 w 11842229"/>
              <a:gd name="connsiteY0" fmla="*/ 6131195 h 6138303"/>
              <a:gd name="connsiteX1" fmla="*/ 6376005 w 11842229"/>
              <a:gd name="connsiteY1" fmla="*/ 5440070 h 6138303"/>
              <a:gd name="connsiteX2" fmla="*/ 7291624 w 11842229"/>
              <a:gd name="connsiteY2" fmla="*/ 2399316 h 6138303"/>
              <a:gd name="connsiteX3" fmla="*/ 9820808 w 11842229"/>
              <a:gd name="connsiteY3" fmla="*/ 614354 h 6138303"/>
              <a:gd name="connsiteX4" fmla="*/ 11842229 w 11842229"/>
              <a:gd name="connsiteY4" fmla="*/ 218 h 6138303"/>
              <a:gd name="connsiteX0" fmla="*/ 0 w 11842229"/>
              <a:gd name="connsiteY0" fmla="*/ 6131195 h 6136633"/>
              <a:gd name="connsiteX1" fmla="*/ 4834105 w 11842229"/>
              <a:gd name="connsiteY1" fmla="*/ 5327192 h 6136633"/>
              <a:gd name="connsiteX2" fmla="*/ 7291624 w 11842229"/>
              <a:gd name="connsiteY2" fmla="*/ 2399316 h 6136633"/>
              <a:gd name="connsiteX3" fmla="*/ 9820808 w 11842229"/>
              <a:gd name="connsiteY3" fmla="*/ 614354 h 6136633"/>
              <a:gd name="connsiteX4" fmla="*/ 11842229 w 11842229"/>
              <a:gd name="connsiteY4" fmla="*/ 218 h 6136633"/>
              <a:gd name="connsiteX0" fmla="*/ 0 w 11842229"/>
              <a:gd name="connsiteY0" fmla="*/ 6131195 h 6138242"/>
              <a:gd name="connsiteX1" fmla="*/ 4834105 w 11842229"/>
              <a:gd name="connsiteY1" fmla="*/ 5327192 h 6138242"/>
              <a:gd name="connsiteX2" fmla="*/ 7602970 w 11842229"/>
              <a:gd name="connsiteY2" fmla="*/ 2786328 h 6138242"/>
              <a:gd name="connsiteX3" fmla="*/ 9820808 w 11842229"/>
              <a:gd name="connsiteY3" fmla="*/ 614354 h 6138242"/>
              <a:gd name="connsiteX4" fmla="*/ 11842229 w 11842229"/>
              <a:gd name="connsiteY4" fmla="*/ 218 h 6138242"/>
              <a:gd name="connsiteX0" fmla="*/ 0 w 11842229"/>
              <a:gd name="connsiteY0" fmla="*/ 6131195 h 6138242"/>
              <a:gd name="connsiteX1" fmla="*/ 4834105 w 11842229"/>
              <a:gd name="connsiteY1" fmla="*/ 5327192 h 6138242"/>
              <a:gd name="connsiteX2" fmla="*/ 7602970 w 11842229"/>
              <a:gd name="connsiteY2" fmla="*/ 2786328 h 6138242"/>
              <a:gd name="connsiteX3" fmla="*/ 9820808 w 11842229"/>
              <a:gd name="connsiteY3" fmla="*/ 614354 h 6138242"/>
              <a:gd name="connsiteX4" fmla="*/ 11842229 w 11842229"/>
              <a:gd name="connsiteY4" fmla="*/ 218 h 6138242"/>
              <a:gd name="connsiteX0" fmla="*/ 0 w 11842229"/>
              <a:gd name="connsiteY0" fmla="*/ 6131041 h 6138088"/>
              <a:gd name="connsiteX1" fmla="*/ 4834105 w 11842229"/>
              <a:gd name="connsiteY1" fmla="*/ 5327038 h 6138088"/>
              <a:gd name="connsiteX2" fmla="*/ 7602970 w 11842229"/>
              <a:gd name="connsiteY2" fmla="*/ 2786174 h 6138088"/>
              <a:gd name="connsiteX3" fmla="*/ 10235935 w 11842229"/>
              <a:gd name="connsiteY3" fmla="*/ 1452725 h 6138088"/>
              <a:gd name="connsiteX4" fmla="*/ 11842229 w 11842229"/>
              <a:gd name="connsiteY4" fmla="*/ 64 h 6138088"/>
              <a:gd name="connsiteX0" fmla="*/ 0 w 11842229"/>
              <a:gd name="connsiteY0" fmla="*/ 6131028 h 6138075"/>
              <a:gd name="connsiteX1" fmla="*/ 4834105 w 11842229"/>
              <a:gd name="connsiteY1" fmla="*/ 5327025 h 6138075"/>
              <a:gd name="connsiteX2" fmla="*/ 7602970 w 11842229"/>
              <a:gd name="connsiteY2" fmla="*/ 2786161 h 6138075"/>
              <a:gd name="connsiteX3" fmla="*/ 10235935 w 11842229"/>
              <a:gd name="connsiteY3" fmla="*/ 1452712 h 6138075"/>
              <a:gd name="connsiteX4" fmla="*/ 11842229 w 11842229"/>
              <a:gd name="connsiteY4" fmla="*/ 51 h 6138075"/>
              <a:gd name="connsiteX0" fmla="*/ 0 w 12153575"/>
              <a:gd name="connsiteY0" fmla="*/ 4809141 h 4816188"/>
              <a:gd name="connsiteX1" fmla="*/ 4834105 w 12153575"/>
              <a:gd name="connsiteY1" fmla="*/ 4005138 h 4816188"/>
              <a:gd name="connsiteX2" fmla="*/ 7602970 w 12153575"/>
              <a:gd name="connsiteY2" fmla="*/ 1464274 h 4816188"/>
              <a:gd name="connsiteX3" fmla="*/ 10235935 w 12153575"/>
              <a:gd name="connsiteY3" fmla="*/ 130825 h 4816188"/>
              <a:gd name="connsiteX4" fmla="*/ 12153575 w 12153575"/>
              <a:gd name="connsiteY4" fmla="*/ 452 h 4816188"/>
              <a:gd name="connsiteX0" fmla="*/ 0 w 12153575"/>
              <a:gd name="connsiteY0" fmla="*/ 4809141 h 4816188"/>
              <a:gd name="connsiteX1" fmla="*/ 4834105 w 12153575"/>
              <a:gd name="connsiteY1" fmla="*/ 4005138 h 4816188"/>
              <a:gd name="connsiteX2" fmla="*/ 7602970 w 12153575"/>
              <a:gd name="connsiteY2" fmla="*/ 1464274 h 4816188"/>
              <a:gd name="connsiteX3" fmla="*/ 10235935 w 12153575"/>
              <a:gd name="connsiteY3" fmla="*/ 130825 h 4816188"/>
              <a:gd name="connsiteX4" fmla="*/ 12153575 w 12153575"/>
              <a:gd name="connsiteY4" fmla="*/ 452 h 4816188"/>
              <a:gd name="connsiteX0" fmla="*/ 0 w 12153575"/>
              <a:gd name="connsiteY0" fmla="*/ 4809141 h 4816188"/>
              <a:gd name="connsiteX1" fmla="*/ 4834105 w 12153575"/>
              <a:gd name="connsiteY1" fmla="*/ 4005138 h 4816188"/>
              <a:gd name="connsiteX2" fmla="*/ 7602970 w 12153575"/>
              <a:gd name="connsiteY2" fmla="*/ 1464274 h 4816188"/>
              <a:gd name="connsiteX3" fmla="*/ 10235935 w 12153575"/>
              <a:gd name="connsiteY3" fmla="*/ 130825 h 4816188"/>
              <a:gd name="connsiteX4" fmla="*/ 12153575 w 12153575"/>
              <a:gd name="connsiteY4" fmla="*/ 452 h 4816188"/>
              <a:gd name="connsiteX0" fmla="*/ 0 w 12153575"/>
              <a:gd name="connsiteY0" fmla="*/ 4831788 h 4838835"/>
              <a:gd name="connsiteX1" fmla="*/ 4834105 w 12153575"/>
              <a:gd name="connsiteY1" fmla="*/ 4027785 h 4838835"/>
              <a:gd name="connsiteX2" fmla="*/ 7602970 w 12153575"/>
              <a:gd name="connsiteY2" fmla="*/ 1486921 h 4838835"/>
              <a:gd name="connsiteX3" fmla="*/ 10235935 w 12153575"/>
              <a:gd name="connsiteY3" fmla="*/ 153472 h 4838835"/>
              <a:gd name="connsiteX4" fmla="*/ 12153575 w 12153575"/>
              <a:gd name="connsiteY4" fmla="*/ 23099 h 4838835"/>
              <a:gd name="connsiteX0" fmla="*/ 0 w 12524225"/>
              <a:gd name="connsiteY0" fmla="*/ 4726943 h 4733990"/>
              <a:gd name="connsiteX1" fmla="*/ 4834105 w 12524225"/>
              <a:gd name="connsiteY1" fmla="*/ 3922940 h 4733990"/>
              <a:gd name="connsiteX2" fmla="*/ 7602970 w 12524225"/>
              <a:gd name="connsiteY2" fmla="*/ 1382076 h 4733990"/>
              <a:gd name="connsiteX3" fmla="*/ 10235935 w 12524225"/>
              <a:gd name="connsiteY3" fmla="*/ 48627 h 4733990"/>
              <a:gd name="connsiteX4" fmla="*/ 12524225 w 12524225"/>
              <a:gd name="connsiteY4" fmla="*/ 450396 h 4733990"/>
              <a:gd name="connsiteX0" fmla="*/ 0 w 12524225"/>
              <a:gd name="connsiteY0" fmla="*/ 4293468 h 4300515"/>
              <a:gd name="connsiteX1" fmla="*/ 4834105 w 12524225"/>
              <a:gd name="connsiteY1" fmla="*/ 3489465 h 4300515"/>
              <a:gd name="connsiteX2" fmla="*/ 7602970 w 12524225"/>
              <a:gd name="connsiteY2" fmla="*/ 948601 h 4300515"/>
              <a:gd name="connsiteX3" fmla="*/ 10428673 w 12524225"/>
              <a:gd name="connsiteY3" fmla="*/ 163417 h 4300515"/>
              <a:gd name="connsiteX4" fmla="*/ 12524225 w 12524225"/>
              <a:gd name="connsiteY4" fmla="*/ 16921 h 4300515"/>
              <a:gd name="connsiteX0" fmla="*/ 0 w 12524225"/>
              <a:gd name="connsiteY0" fmla="*/ 4278044 h 4285091"/>
              <a:gd name="connsiteX1" fmla="*/ 4834105 w 12524225"/>
              <a:gd name="connsiteY1" fmla="*/ 3474041 h 4285091"/>
              <a:gd name="connsiteX2" fmla="*/ 7602970 w 12524225"/>
              <a:gd name="connsiteY2" fmla="*/ 933177 h 4285091"/>
              <a:gd name="connsiteX3" fmla="*/ 10428673 w 12524225"/>
              <a:gd name="connsiteY3" fmla="*/ 147993 h 4285091"/>
              <a:gd name="connsiteX4" fmla="*/ 12524225 w 12524225"/>
              <a:gd name="connsiteY4" fmla="*/ 1497 h 4285091"/>
              <a:gd name="connsiteX0" fmla="*/ 0 w 12524225"/>
              <a:gd name="connsiteY0" fmla="*/ 4278044 h 4284720"/>
              <a:gd name="connsiteX1" fmla="*/ 4834105 w 12524225"/>
              <a:gd name="connsiteY1" fmla="*/ 3474041 h 4284720"/>
              <a:gd name="connsiteX2" fmla="*/ 7786000 w 12524225"/>
              <a:gd name="connsiteY2" fmla="*/ 1061989 h 4284720"/>
              <a:gd name="connsiteX3" fmla="*/ 10428673 w 12524225"/>
              <a:gd name="connsiteY3" fmla="*/ 147993 h 4284720"/>
              <a:gd name="connsiteX4" fmla="*/ 12524225 w 12524225"/>
              <a:gd name="connsiteY4" fmla="*/ 1497 h 4284720"/>
              <a:gd name="connsiteX0" fmla="*/ 0 w 11856704"/>
              <a:gd name="connsiteY0" fmla="*/ 4278044 h 4284720"/>
              <a:gd name="connsiteX1" fmla="*/ 4834105 w 11856704"/>
              <a:gd name="connsiteY1" fmla="*/ 3474041 h 4284720"/>
              <a:gd name="connsiteX2" fmla="*/ 7786000 w 11856704"/>
              <a:gd name="connsiteY2" fmla="*/ 1061989 h 4284720"/>
              <a:gd name="connsiteX3" fmla="*/ 10428673 w 11856704"/>
              <a:gd name="connsiteY3" fmla="*/ 147993 h 4284720"/>
              <a:gd name="connsiteX4" fmla="*/ 11856704 w 11856704"/>
              <a:gd name="connsiteY4" fmla="*/ 1497 h 4284720"/>
              <a:gd name="connsiteX0" fmla="*/ 0 w 11856704"/>
              <a:gd name="connsiteY0" fmla="*/ 4277127 h 4283803"/>
              <a:gd name="connsiteX1" fmla="*/ 4834105 w 11856704"/>
              <a:gd name="connsiteY1" fmla="*/ 3473124 h 4283803"/>
              <a:gd name="connsiteX2" fmla="*/ 7786000 w 11856704"/>
              <a:gd name="connsiteY2" fmla="*/ 1061072 h 4283803"/>
              <a:gd name="connsiteX3" fmla="*/ 10482504 w 11856704"/>
              <a:gd name="connsiteY3" fmla="*/ 229048 h 4283803"/>
              <a:gd name="connsiteX4" fmla="*/ 11856704 w 11856704"/>
              <a:gd name="connsiteY4" fmla="*/ 580 h 4283803"/>
              <a:gd name="connsiteX0" fmla="*/ 0 w 11856704"/>
              <a:gd name="connsiteY0" fmla="*/ 4277127 h 4283708"/>
              <a:gd name="connsiteX1" fmla="*/ 4834105 w 11856704"/>
              <a:gd name="connsiteY1" fmla="*/ 3473124 h 4283708"/>
              <a:gd name="connsiteX2" fmla="*/ 7872133 w 11856704"/>
              <a:gd name="connsiteY2" fmla="*/ 1096204 h 4283708"/>
              <a:gd name="connsiteX3" fmla="*/ 10482504 w 11856704"/>
              <a:gd name="connsiteY3" fmla="*/ 229048 h 4283708"/>
              <a:gd name="connsiteX4" fmla="*/ 11856704 w 11856704"/>
              <a:gd name="connsiteY4" fmla="*/ 580 h 4283708"/>
              <a:gd name="connsiteX0" fmla="*/ 0 w 11856704"/>
              <a:gd name="connsiteY0" fmla="*/ 4277127 h 4280923"/>
              <a:gd name="connsiteX1" fmla="*/ 4030198 w 11856704"/>
              <a:gd name="connsiteY1" fmla="*/ 3184223 h 4280923"/>
              <a:gd name="connsiteX2" fmla="*/ 7872133 w 11856704"/>
              <a:gd name="connsiteY2" fmla="*/ 1096204 h 4280923"/>
              <a:gd name="connsiteX3" fmla="*/ 10482504 w 11856704"/>
              <a:gd name="connsiteY3" fmla="*/ 229048 h 4280923"/>
              <a:gd name="connsiteX4" fmla="*/ 11856704 w 11856704"/>
              <a:gd name="connsiteY4" fmla="*/ 580 h 4280923"/>
              <a:gd name="connsiteX0" fmla="*/ 0 w 11856704"/>
              <a:gd name="connsiteY0" fmla="*/ 4277127 h 4280629"/>
              <a:gd name="connsiteX1" fmla="*/ 4030198 w 11856704"/>
              <a:gd name="connsiteY1" fmla="*/ 3184223 h 4280629"/>
              <a:gd name="connsiteX2" fmla="*/ 7872133 w 11856704"/>
              <a:gd name="connsiteY2" fmla="*/ 1096204 h 4280629"/>
              <a:gd name="connsiteX3" fmla="*/ 10482504 w 11856704"/>
              <a:gd name="connsiteY3" fmla="*/ 229048 h 4280629"/>
              <a:gd name="connsiteX4" fmla="*/ 11856704 w 11856704"/>
              <a:gd name="connsiteY4" fmla="*/ 580 h 4280629"/>
              <a:gd name="connsiteX0" fmla="*/ 0 w 11856704"/>
              <a:gd name="connsiteY0" fmla="*/ 4277127 h 4281064"/>
              <a:gd name="connsiteX1" fmla="*/ 4320498 w 11856704"/>
              <a:gd name="connsiteY1" fmla="*/ 3265116 h 4281064"/>
              <a:gd name="connsiteX2" fmla="*/ 7872133 w 11856704"/>
              <a:gd name="connsiteY2" fmla="*/ 1096204 h 4281064"/>
              <a:gd name="connsiteX3" fmla="*/ 10482504 w 11856704"/>
              <a:gd name="connsiteY3" fmla="*/ 229048 h 4281064"/>
              <a:gd name="connsiteX4" fmla="*/ 11856704 w 11856704"/>
              <a:gd name="connsiteY4" fmla="*/ 580 h 4281064"/>
              <a:gd name="connsiteX0" fmla="*/ 0 w 11856704"/>
              <a:gd name="connsiteY0" fmla="*/ 4277127 h 4280690"/>
              <a:gd name="connsiteX1" fmla="*/ 4320498 w 11856704"/>
              <a:gd name="connsiteY1" fmla="*/ 3265116 h 4280690"/>
              <a:gd name="connsiteX2" fmla="*/ 7872133 w 11856704"/>
              <a:gd name="connsiteY2" fmla="*/ 1096204 h 4280690"/>
              <a:gd name="connsiteX3" fmla="*/ 10482504 w 11856704"/>
              <a:gd name="connsiteY3" fmla="*/ 229048 h 4280690"/>
              <a:gd name="connsiteX4" fmla="*/ 11856704 w 11856704"/>
              <a:gd name="connsiteY4" fmla="*/ 580 h 4280690"/>
              <a:gd name="connsiteX0" fmla="*/ 0 w 11856704"/>
              <a:gd name="connsiteY0" fmla="*/ 4277127 h 4277127"/>
              <a:gd name="connsiteX1" fmla="*/ 4320498 w 11856704"/>
              <a:gd name="connsiteY1" fmla="*/ 3265116 h 4277127"/>
              <a:gd name="connsiteX2" fmla="*/ 7872133 w 11856704"/>
              <a:gd name="connsiteY2" fmla="*/ 1096204 h 4277127"/>
              <a:gd name="connsiteX3" fmla="*/ 10482504 w 11856704"/>
              <a:gd name="connsiteY3" fmla="*/ 229048 h 4277127"/>
              <a:gd name="connsiteX4" fmla="*/ 11856704 w 11856704"/>
              <a:gd name="connsiteY4" fmla="*/ 580 h 427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6704" h="4277127">
                <a:moveTo>
                  <a:pt x="0" y="4277127"/>
                </a:moveTo>
                <a:cubicBezTo>
                  <a:pt x="1616727" y="4150379"/>
                  <a:pt x="2774002" y="3668152"/>
                  <a:pt x="4320498" y="3265116"/>
                </a:cubicBezTo>
                <a:cubicBezTo>
                  <a:pt x="5866994" y="2862080"/>
                  <a:pt x="6845132" y="1602215"/>
                  <a:pt x="7872133" y="1096204"/>
                </a:cubicBezTo>
                <a:cubicBezTo>
                  <a:pt x="8899134" y="590193"/>
                  <a:pt x="9845751" y="338978"/>
                  <a:pt x="10482504" y="229048"/>
                </a:cubicBezTo>
                <a:cubicBezTo>
                  <a:pt x="11451958" y="111630"/>
                  <a:pt x="11781753" y="-9413"/>
                  <a:pt x="11856704" y="580"/>
                </a:cubicBezTo>
              </a:path>
            </a:pathLst>
          </a:custGeom>
          <a:noFill/>
          <a:ln w="50800"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7" name="Freeform: Shape 59">
            <a:extLst>
              <a:ext uri="{FF2B5EF4-FFF2-40B4-BE49-F238E27FC236}">
                <a16:creationId xmlns:a16="http://schemas.microsoft.com/office/drawing/2014/main" id="{D56A9E79-578A-8C48-94A3-A47DE613EA50}"/>
              </a:ext>
            </a:extLst>
          </p:cNvPr>
          <p:cNvSpPr/>
          <p:nvPr/>
        </p:nvSpPr>
        <p:spPr>
          <a:xfrm>
            <a:off x="6073548" y="6423128"/>
            <a:ext cx="11136709" cy="1641704"/>
          </a:xfrm>
          <a:custGeom>
            <a:avLst/>
            <a:gdLst>
              <a:gd name="connsiteX0" fmla="*/ 0 w 6998677"/>
              <a:gd name="connsiteY0" fmla="*/ 1675362 h 1675362"/>
              <a:gd name="connsiteX1" fmla="*/ 1048043 w 6998677"/>
              <a:gd name="connsiteY1" fmla="*/ 1450279 h 1675362"/>
              <a:gd name="connsiteX2" fmla="*/ 1863970 w 6998677"/>
              <a:gd name="connsiteY2" fmla="*/ 465540 h 1675362"/>
              <a:gd name="connsiteX3" fmla="*/ 2623625 w 6998677"/>
              <a:gd name="connsiteY3" fmla="*/ 64611 h 1675362"/>
              <a:gd name="connsiteX4" fmla="*/ 3446585 w 6998677"/>
              <a:gd name="connsiteY4" fmla="*/ 85713 h 1675362"/>
              <a:gd name="connsiteX5" fmla="*/ 4248443 w 6998677"/>
              <a:gd name="connsiteY5" fmla="*/ 880537 h 1675362"/>
              <a:gd name="connsiteX6" fmla="*/ 5057336 w 6998677"/>
              <a:gd name="connsiteY6" fmla="*/ 1485448 h 1675362"/>
              <a:gd name="connsiteX7" fmla="*/ 6998677 w 6998677"/>
              <a:gd name="connsiteY7" fmla="*/ 1619091 h 1675362"/>
              <a:gd name="connsiteX0" fmla="*/ 0 w 6998677"/>
              <a:gd name="connsiteY0" fmla="*/ 1713905 h 1713905"/>
              <a:gd name="connsiteX1" fmla="*/ 1048043 w 6998677"/>
              <a:gd name="connsiteY1" fmla="*/ 1488822 h 1713905"/>
              <a:gd name="connsiteX2" fmla="*/ 1863970 w 6998677"/>
              <a:gd name="connsiteY2" fmla="*/ 504083 h 1713905"/>
              <a:gd name="connsiteX3" fmla="*/ 2940148 w 6998677"/>
              <a:gd name="connsiteY3" fmla="*/ 39850 h 1713905"/>
              <a:gd name="connsiteX4" fmla="*/ 3446585 w 6998677"/>
              <a:gd name="connsiteY4" fmla="*/ 124256 h 1713905"/>
              <a:gd name="connsiteX5" fmla="*/ 4248443 w 6998677"/>
              <a:gd name="connsiteY5" fmla="*/ 919080 h 1713905"/>
              <a:gd name="connsiteX6" fmla="*/ 5057336 w 6998677"/>
              <a:gd name="connsiteY6" fmla="*/ 1523991 h 1713905"/>
              <a:gd name="connsiteX7" fmla="*/ 6998677 w 6998677"/>
              <a:gd name="connsiteY7" fmla="*/ 1657634 h 1713905"/>
              <a:gd name="connsiteX0" fmla="*/ 0 w 6998677"/>
              <a:gd name="connsiteY0" fmla="*/ 1689997 h 1689997"/>
              <a:gd name="connsiteX1" fmla="*/ 1048043 w 6998677"/>
              <a:gd name="connsiteY1" fmla="*/ 1464914 h 1689997"/>
              <a:gd name="connsiteX2" fmla="*/ 1863970 w 6998677"/>
              <a:gd name="connsiteY2" fmla="*/ 480175 h 1689997"/>
              <a:gd name="connsiteX3" fmla="*/ 2940148 w 6998677"/>
              <a:gd name="connsiteY3" fmla="*/ 15942 h 1689997"/>
              <a:gd name="connsiteX4" fmla="*/ 3446585 w 6998677"/>
              <a:gd name="connsiteY4" fmla="*/ 100348 h 1689997"/>
              <a:gd name="connsiteX5" fmla="*/ 4248443 w 6998677"/>
              <a:gd name="connsiteY5" fmla="*/ 895172 h 1689997"/>
              <a:gd name="connsiteX6" fmla="*/ 5057336 w 6998677"/>
              <a:gd name="connsiteY6" fmla="*/ 1500083 h 1689997"/>
              <a:gd name="connsiteX7" fmla="*/ 6998677 w 6998677"/>
              <a:gd name="connsiteY7" fmla="*/ 1633726 h 1689997"/>
              <a:gd name="connsiteX0" fmla="*/ 0 w 6998677"/>
              <a:gd name="connsiteY0" fmla="*/ 1689997 h 1689997"/>
              <a:gd name="connsiteX1" fmla="*/ 1048043 w 6998677"/>
              <a:gd name="connsiteY1" fmla="*/ 1464914 h 1689997"/>
              <a:gd name="connsiteX2" fmla="*/ 1863970 w 6998677"/>
              <a:gd name="connsiteY2" fmla="*/ 480175 h 1689997"/>
              <a:gd name="connsiteX3" fmla="*/ 2940148 w 6998677"/>
              <a:gd name="connsiteY3" fmla="*/ 15942 h 1689997"/>
              <a:gd name="connsiteX4" fmla="*/ 3446585 w 6998677"/>
              <a:gd name="connsiteY4" fmla="*/ 100348 h 1689997"/>
              <a:gd name="connsiteX5" fmla="*/ 4248443 w 6998677"/>
              <a:gd name="connsiteY5" fmla="*/ 895172 h 1689997"/>
              <a:gd name="connsiteX6" fmla="*/ 5057336 w 6998677"/>
              <a:gd name="connsiteY6" fmla="*/ 1500083 h 1689997"/>
              <a:gd name="connsiteX7" fmla="*/ 6998677 w 6998677"/>
              <a:gd name="connsiteY7" fmla="*/ 1633726 h 1689997"/>
              <a:gd name="connsiteX0" fmla="*/ 0 w 6998677"/>
              <a:gd name="connsiteY0" fmla="*/ 1674213 h 1674213"/>
              <a:gd name="connsiteX1" fmla="*/ 1048043 w 6998677"/>
              <a:gd name="connsiteY1" fmla="*/ 1449130 h 1674213"/>
              <a:gd name="connsiteX2" fmla="*/ 1863970 w 6998677"/>
              <a:gd name="connsiteY2" fmla="*/ 464391 h 1674213"/>
              <a:gd name="connsiteX3" fmla="*/ 2940148 w 6998677"/>
              <a:gd name="connsiteY3" fmla="*/ 158 h 1674213"/>
              <a:gd name="connsiteX4" fmla="*/ 3903785 w 6998677"/>
              <a:gd name="connsiteY4" fmla="*/ 506595 h 1674213"/>
              <a:gd name="connsiteX5" fmla="*/ 4248443 w 6998677"/>
              <a:gd name="connsiteY5" fmla="*/ 879388 h 1674213"/>
              <a:gd name="connsiteX6" fmla="*/ 5057336 w 6998677"/>
              <a:gd name="connsiteY6" fmla="*/ 1484299 h 1674213"/>
              <a:gd name="connsiteX7" fmla="*/ 6998677 w 6998677"/>
              <a:gd name="connsiteY7" fmla="*/ 1617942 h 1674213"/>
              <a:gd name="connsiteX0" fmla="*/ 0 w 6998677"/>
              <a:gd name="connsiteY0" fmla="*/ 1674213 h 1674213"/>
              <a:gd name="connsiteX1" fmla="*/ 1048043 w 6998677"/>
              <a:gd name="connsiteY1" fmla="*/ 1449130 h 1674213"/>
              <a:gd name="connsiteX2" fmla="*/ 1863970 w 6998677"/>
              <a:gd name="connsiteY2" fmla="*/ 464391 h 1674213"/>
              <a:gd name="connsiteX3" fmla="*/ 2940148 w 6998677"/>
              <a:gd name="connsiteY3" fmla="*/ 158 h 1674213"/>
              <a:gd name="connsiteX4" fmla="*/ 3903785 w 6998677"/>
              <a:gd name="connsiteY4" fmla="*/ 506595 h 1674213"/>
              <a:gd name="connsiteX5" fmla="*/ 4248443 w 6998677"/>
              <a:gd name="connsiteY5" fmla="*/ 879388 h 1674213"/>
              <a:gd name="connsiteX6" fmla="*/ 5057336 w 6998677"/>
              <a:gd name="connsiteY6" fmla="*/ 1484299 h 1674213"/>
              <a:gd name="connsiteX7" fmla="*/ 6998677 w 6998677"/>
              <a:gd name="connsiteY7" fmla="*/ 1617942 h 1674213"/>
              <a:gd name="connsiteX0" fmla="*/ 0 w 6998677"/>
              <a:gd name="connsiteY0" fmla="*/ 1684051 h 1684051"/>
              <a:gd name="connsiteX1" fmla="*/ 1048043 w 6998677"/>
              <a:gd name="connsiteY1" fmla="*/ 1458968 h 1684051"/>
              <a:gd name="connsiteX2" fmla="*/ 1863970 w 6998677"/>
              <a:gd name="connsiteY2" fmla="*/ 474229 h 1684051"/>
              <a:gd name="connsiteX3" fmla="*/ 2940148 w 6998677"/>
              <a:gd name="connsiteY3" fmla="*/ 9996 h 1684051"/>
              <a:gd name="connsiteX4" fmla="*/ 3903785 w 6998677"/>
              <a:gd name="connsiteY4" fmla="*/ 516433 h 1684051"/>
              <a:gd name="connsiteX5" fmla="*/ 4248443 w 6998677"/>
              <a:gd name="connsiteY5" fmla="*/ 889226 h 1684051"/>
              <a:gd name="connsiteX6" fmla="*/ 5057336 w 6998677"/>
              <a:gd name="connsiteY6" fmla="*/ 1494137 h 1684051"/>
              <a:gd name="connsiteX7" fmla="*/ 6998677 w 6998677"/>
              <a:gd name="connsiteY7" fmla="*/ 1627780 h 1684051"/>
              <a:gd name="connsiteX0" fmla="*/ 0 w 6998677"/>
              <a:gd name="connsiteY0" fmla="*/ 1677458 h 1677458"/>
              <a:gd name="connsiteX1" fmla="*/ 1048043 w 6998677"/>
              <a:gd name="connsiteY1" fmla="*/ 1452375 h 1677458"/>
              <a:gd name="connsiteX2" fmla="*/ 1863970 w 6998677"/>
              <a:gd name="connsiteY2" fmla="*/ 467636 h 1677458"/>
              <a:gd name="connsiteX3" fmla="*/ 2940148 w 6998677"/>
              <a:gd name="connsiteY3" fmla="*/ 3403 h 1677458"/>
              <a:gd name="connsiteX4" fmla="*/ 3903785 w 6998677"/>
              <a:gd name="connsiteY4" fmla="*/ 509840 h 1677458"/>
              <a:gd name="connsiteX5" fmla="*/ 4248443 w 6998677"/>
              <a:gd name="connsiteY5" fmla="*/ 882633 h 1677458"/>
              <a:gd name="connsiteX6" fmla="*/ 5057336 w 6998677"/>
              <a:gd name="connsiteY6" fmla="*/ 1487544 h 1677458"/>
              <a:gd name="connsiteX7" fmla="*/ 6998677 w 6998677"/>
              <a:gd name="connsiteY7" fmla="*/ 1621187 h 1677458"/>
              <a:gd name="connsiteX0" fmla="*/ 0 w 6998677"/>
              <a:gd name="connsiteY0" fmla="*/ 1674247 h 1674247"/>
              <a:gd name="connsiteX1" fmla="*/ 1048043 w 6998677"/>
              <a:gd name="connsiteY1" fmla="*/ 1449164 h 1674247"/>
              <a:gd name="connsiteX2" fmla="*/ 1863970 w 6998677"/>
              <a:gd name="connsiteY2" fmla="*/ 464425 h 1674247"/>
              <a:gd name="connsiteX3" fmla="*/ 2940148 w 6998677"/>
              <a:gd name="connsiteY3" fmla="*/ 192 h 1674247"/>
              <a:gd name="connsiteX4" fmla="*/ 3903785 w 6998677"/>
              <a:gd name="connsiteY4" fmla="*/ 506629 h 1674247"/>
              <a:gd name="connsiteX5" fmla="*/ 4248443 w 6998677"/>
              <a:gd name="connsiteY5" fmla="*/ 879422 h 1674247"/>
              <a:gd name="connsiteX6" fmla="*/ 5057336 w 6998677"/>
              <a:gd name="connsiteY6" fmla="*/ 1484333 h 1674247"/>
              <a:gd name="connsiteX7" fmla="*/ 6998677 w 6998677"/>
              <a:gd name="connsiteY7" fmla="*/ 1617976 h 1674247"/>
              <a:gd name="connsiteX0" fmla="*/ 0 w 6998677"/>
              <a:gd name="connsiteY0" fmla="*/ 1676655 h 1676655"/>
              <a:gd name="connsiteX1" fmla="*/ 1048043 w 6998677"/>
              <a:gd name="connsiteY1" fmla="*/ 1451572 h 1676655"/>
              <a:gd name="connsiteX2" fmla="*/ 1842868 w 6998677"/>
              <a:gd name="connsiteY2" fmla="*/ 600476 h 1676655"/>
              <a:gd name="connsiteX3" fmla="*/ 2940148 w 6998677"/>
              <a:gd name="connsiteY3" fmla="*/ 2600 h 1676655"/>
              <a:gd name="connsiteX4" fmla="*/ 3903785 w 6998677"/>
              <a:gd name="connsiteY4" fmla="*/ 509037 h 1676655"/>
              <a:gd name="connsiteX5" fmla="*/ 4248443 w 6998677"/>
              <a:gd name="connsiteY5" fmla="*/ 881830 h 1676655"/>
              <a:gd name="connsiteX6" fmla="*/ 5057336 w 6998677"/>
              <a:gd name="connsiteY6" fmla="*/ 1486741 h 1676655"/>
              <a:gd name="connsiteX7" fmla="*/ 6998677 w 6998677"/>
              <a:gd name="connsiteY7" fmla="*/ 1620384 h 1676655"/>
              <a:gd name="connsiteX0" fmla="*/ 0 w 6998677"/>
              <a:gd name="connsiteY0" fmla="*/ 1674100 h 1674100"/>
              <a:gd name="connsiteX1" fmla="*/ 1048043 w 6998677"/>
              <a:gd name="connsiteY1" fmla="*/ 1449017 h 1674100"/>
              <a:gd name="connsiteX2" fmla="*/ 1786597 w 6998677"/>
              <a:gd name="connsiteY2" fmla="*/ 485380 h 1674100"/>
              <a:gd name="connsiteX3" fmla="*/ 2940148 w 6998677"/>
              <a:gd name="connsiteY3" fmla="*/ 45 h 1674100"/>
              <a:gd name="connsiteX4" fmla="*/ 3903785 w 6998677"/>
              <a:gd name="connsiteY4" fmla="*/ 506482 h 1674100"/>
              <a:gd name="connsiteX5" fmla="*/ 4248443 w 6998677"/>
              <a:gd name="connsiteY5" fmla="*/ 879275 h 1674100"/>
              <a:gd name="connsiteX6" fmla="*/ 5057336 w 6998677"/>
              <a:gd name="connsiteY6" fmla="*/ 1484186 h 1674100"/>
              <a:gd name="connsiteX7" fmla="*/ 6998677 w 6998677"/>
              <a:gd name="connsiteY7" fmla="*/ 1617829 h 1674100"/>
              <a:gd name="connsiteX0" fmla="*/ 0 w 6998677"/>
              <a:gd name="connsiteY0" fmla="*/ 1677216 h 1677216"/>
              <a:gd name="connsiteX1" fmla="*/ 1048043 w 6998677"/>
              <a:gd name="connsiteY1" fmla="*/ 1452133 h 1677216"/>
              <a:gd name="connsiteX2" fmla="*/ 1962443 w 6998677"/>
              <a:gd name="connsiteY2" fmla="*/ 368920 h 1677216"/>
              <a:gd name="connsiteX3" fmla="*/ 2940148 w 6998677"/>
              <a:gd name="connsiteY3" fmla="*/ 3161 h 1677216"/>
              <a:gd name="connsiteX4" fmla="*/ 3903785 w 6998677"/>
              <a:gd name="connsiteY4" fmla="*/ 509598 h 1677216"/>
              <a:gd name="connsiteX5" fmla="*/ 4248443 w 6998677"/>
              <a:gd name="connsiteY5" fmla="*/ 882391 h 1677216"/>
              <a:gd name="connsiteX6" fmla="*/ 5057336 w 6998677"/>
              <a:gd name="connsiteY6" fmla="*/ 1487302 h 1677216"/>
              <a:gd name="connsiteX7" fmla="*/ 6998677 w 6998677"/>
              <a:gd name="connsiteY7" fmla="*/ 1620945 h 1677216"/>
              <a:gd name="connsiteX0" fmla="*/ 0 w 6998677"/>
              <a:gd name="connsiteY0" fmla="*/ 1675578 h 1675578"/>
              <a:gd name="connsiteX1" fmla="*/ 1048043 w 6998677"/>
              <a:gd name="connsiteY1" fmla="*/ 1450495 h 1675578"/>
              <a:gd name="connsiteX2" fmla="*/ 1920240 w 6998677"/>
              <a:gd name="connsiteY2" fmla="*/ 402451 h 1675578"/>
              <a:gd name="connsiteX3" fmla="*/ 2940148 w 6998677"/>
              <a:gd name="connsiteY3" fmla="*/ 1523 h 1675578"/>
              <a:gd name="connsiteX4" fmla="*/ 3903785 w 6998677"/>
              <a:gd name="connsiteY4" fmla="*/ 507960 h 1675578"/>
              <a:gd name="connsiteX5" fmla="*/ 4248443 w 6998677"/>
              <a:gd name="connsiteY5" fmla="*/ 880753 h 1675578"/>
              <a:gd name="connsiteX6" fmla="*/ 5057336 w 6998677"/>
              <a:gd name="connsiteY6" fmla="*/ 1485664 h 1675578"/>
              <a:gd name="connsiteX7" fmla="*/ 6998677 w 6998677"/>
              <a:gd name="connsiteY7" fmla="*/ 1619307 h 1675578"/>
              <a:gd name="connsiteX0" fmla="*/ 0 w 6998677"/>
              <a:gd name="connsiteY0" fmla="*/ 1687191 h 1687191"/>
              <a:gd name="connsiteX1" fmla="*/ 1048043 w 6998677"/>
              <a:gd name="connsiteY1" fmla="*/ 1462108 h 1687191"/>
              <a:gd name="connsiteX2" fmla="*/ 1920240 w 6998677"/>
              <a:gd name="connsiteY2" fmla="*/ 414064 h 1687191"/>
              <a:gd name="connsiteX3" fmla="*/ 2940148 w 6998677"/>
              <a:gd name="connsiteY3" fmla="*/ 13136 h 1687191"/>
              <a:gd name="connsiteX4" fmla="*/ 3967090 w 6998677"/>
              <a:gd name="connsiteY4" fmla="*/ 385930 h 1687191"/>
              <a:gd name="connsiteX5" fmla="*/ 4248443 w 6998677"/>
              <a:gd name="connsiteY5" fmla="*/ 892366 h 1687191"/>
              <a:gd name="connsiteX6" fmla="*/ 5057336 w 6998677"/>
              <a:gd name="connsiteY6" fmla="*/ 1497277 h 1687191"/>
              <a:gd name="connsiteX7" fmla="*/ 6998677 w 6998677"/>
              <a:gd name="connsiteY7" fmla="*/ 1630920 h 1687191"/>
              <a:gd name="connsiteX0" fmla="*/ 0 w 6998677"/>
              <a:gd name="connsiteY0" fmla="*/ 1674241 h 1674241"/>
              <a:gd name="connsiteX1" fmla="*/ 1048043 w 6998677"/>
              <a:gd name="connsiteY1" fmla="*/ 1449158 h 1674241"/>
              <a:gd name="connsiteX2" fmla="*/ 1920240 w 6998677"/>
              <a:gd name="connsiteY2" fmla="*/ 401114 h 1674241"/>
              <a:gd name="connsiteX3" fmla="*/ 2940148 w 6998677"/>
              <a:gd name="connsiteY3" fmla="*/ 186 h 1674241"/>
              <a:gd name="connsiteX4" fmla="*/ 3967090 w 6998677"/>
              <a:gd name="connsiteY4" fmla="*/ 372980 h 1674241"/>
              <a:gd name="connsiteX5" fmla="*/ 4248443 w 6998677"/>
              <a:gd name="connsiteY5" fmla="*/ 879416 h 1674241"/>
              <a:gd name="connsiteX6" fmla="*/ 5057336 w 6998677"/>
              <a:gd name="connsiteY6" fmla="*/ 1484327 h 1674241"/>
              <a:gd name="connsiteX7" fmla="*/ 6998677 w 6998677"/>
              <a:gd name="connsiteY7" fmla="*/ 1617970 h 1674241"/>
              <a:gd name="connsiteX0" fmla="*/ 0 w 6998677"/>
              <a:gd name="connsiteY0" fmla="*/ 1674178 h 1674178"/>
              <a:gd name="connsiteX1" fmla="*/ 1048043 w 6998677"/>
              <a:gd name="connsiteY1" fmla="*/ 1449095 h 1674178"/>
              <a:gd name="connsiteX2" fmla="*/ 1920240 w 6998677"/>
              <a:gd name="connsiteY2" fmla="*/ 401051 h 1674178"/>
              <a:gd name="connsiteX3" fmla="*/ 2940148 w 6998677"/>
              <a:gd name="connsiteY3" fmla="*/ 123 h 1674178"/>
              <a:gd name="connsiteX4" fmla="*/ 3967090 w 6998677"/>
              <a:gd name="connsiteY4" fmla="*/ 372917 h 1674178"/>
              <a:gd name="connsiteX5" fmla="*/ 5057336 w 6998677"/>
              <a:gd name="connsiteY5" fmla="*/ 1484264 h 1674178"/>
              <a:gd name="connsiteX6" fmla="*/ 6998677 w 6998677"/>
              <a:gd name="connsiteY6" fmla="*/ 1617907 h 1674178"/>
              <a:gd name="connsiteX0" fmla="*/ 0 w 6998677"/>
              <a:gd name="connsiteY0" fmla="*/ 1674089 h 1674089"/>
              <a:gd name="connsiteX1" fmla="*/ 1048043 w 6998677"/>
              <a:gd name="connsiteY1" fmla="*/ 1449006 h 1674089"/>
              <a:gd name="connsiteX2" fmla="*/ 1920240 w 6998677"/>
              <a:gd name="connsiteY2" fmla="*/ 400962 h 1674089"/>
              <a:gd name="connsiteX3" fmla="*/ 2940148 w 6998677"/>
              <a:gd name="connsiteY3" fmla="*/ 34 h 1674089"/>
              <a:gd name="connsiteX4" fmla="*/ 4016327 w 6998677"/>
              <a:gd name="connsiteY4" fmla="*/ 415031 h 1674089"/>
              <a:gd name="connsiteX5" fmla="*/ 5057336 w 6998677"/>
              <a:gd name="connsiteY5" fmla="*/ 1484175 h 1674089"/>
              <a:gd name="connsiteX6" fmla="*/ 6998677 w 6998677"/>
              <a:gd name="connsiteY6" fmla="*/ 1617818 h 1674089"/>
              <a:gd name="connsiteX0" fmla="*/ 0 w 6998677"/>
              <a:gd name="connsiteY0" fmla="*/ 1674089 h 1674089"/>
              <a:gd name="connsiteX1" fmla="*/ 1048043 w 6998677"/>
              <a:gd name="connsiteY1" fmla="*/ 1449006 h 1674089"/>
              <a:gd name="connsiteX2" fmla="*/ 1920240 w 6998677"/>
              <a:gd name="connsiteY2" fmla="*/ 400962 h 1674089"/>
              <a:gd name="connsiteX3" fmla="*/ 2940148 w 6998677"/>
              <a:gd name="connsiteY3" fmla="*/ 34 h 1674089"/>
              <a:gd name="connsiteX4" fmla="*/ 4016327 w 6998677"/>
              <a:gd name="connsiteY4" fmla="*/ 415031 h 1674089"/>
              <a:gd name="connsiteX5" fmla="*/ 4853354 w 6998677"/>
              <a:gd name="connsiteY5" fmla="*/ 1322397 h 1674089"/>
              <a:gd name="connsiteX6" fmla="*/ 6998677 w 6998677"/>
              <a:gd name="connsiteY6" fmla="*/ 1617818 h 1674089"/>
              <a:gd name="connsiteX0" fmla="*/ 0 w 6998677"/>
              <a:gd name="connsiteY0" fmla="*/ 1674089 h 1674089"/>
              <a:gd name="connsiteX1" fmla="*/ 1048043 w 6998677"/>
              <a:gd name="connsiteY1" fmla="*/ 1449006 h 1674089"/>
              <a:gd name="connsiteX2" fmla="*/ 1920240 w 6998677"/>
              <a:gd name="connsiteY2" fmla="*/ 400962 h 1674089"/>
              <a:gd name="connsiteX3" fmla="*/ 2940148 w 6998677"/>
              <a:gd name="connsiteY3" fmla="*/ 34 h 1674089"/>
              <a:gd name="connsiteX4" fmla="*/ 4016327 w 6998677"/>
              <a:gd name="connsiteY4" fmla="*/ 415031 h 1674089"/>
              <a:gd name="connsiteX5" fmla="*/ 4972930 w 6998677"/>
              <a:gd name="connsiteY5" fmla="*/ 1406803 h 1674089"/>
              <a:gd name="connsiteX6" fmla="*/ 6998677 w 6998677"/>
              <a:gd name="connsiteY6" fmla="*/ 1617818 h 1674089"/>
              <a:gd name="connsiteX0" fmla="*/ 0 w 6569612"/>
              <a:gd name="connsiteY0" fmla="*/ 1674089 h 1674089"/>
              <a:gd name="connsiteX1" fmla="*/ 1048043 w 6569612"/>
              <a:gd name="connsiteY1" fmla="*/ 1449006 h 1674089"/>
              <a:gd name="connsiteX2" fmla="*/ 1920240 w 6569612"/>
              <a:gd name="connsiteY2" fmla="*/ 400962 h 1674089"/>
              <a:gd name="connsiteX3" fmla="*/ 2940148 w 6569612"/>
              <a:gd name="connsiteY3" fmla="*/ 34 h 1674089"/>
              <a:gd name="connsiteX4" fmla="*/ 4016327 w 6569612"/>
              <a:gd name="connsiteY4" fmla="*/ 415031 h 1674089"/>
              <a:gd name="connsiteX5" fmla="*/ 4972930 w 6569612"/>
              <a:gd name="connsiteY5" fmla="*/ 1406803 h 1674089"/>
              <a:gd name="connsiteX6" fmla="*/ 6569612 w 6569612"/>
              <a:gd name="connsiteY6" fmla="*/ 1610784 h 1674089"/>
              <a:gd name="connsiteX0" fmla="*/ 0 w 6569612"/>
              <a:gd name="connsiteY0" fmla="*/ 1675075 h 1675075"/>
              <a:gd name="connsiteX1" fmla="*/ 1048043 w 6569612"/>
              <a:gd name="connsiteY1" fmla="*/ 1449992 h 1675075"/>
              <a:gd name="connsiteX2" fmla="*/ 1920240 w 6569612"/>
              <a:gd name="connsiteY2" fmla="*/ 401948 h 1675075"/>
              <a:gd name="connsiteX3" fmla="*/ 2940148 w 6569612"/>
              <a:gd name="connsiteY3" fmla="*/ 1020 h 1675075"/>
              <a:gd name="connsiteX4" fmla="*/ 4072598 w 6569612"/>
              <a:gd name="connsiteY4" fmla="*/ 486355 h 1675075"/>
              <a:gd name="connsiteX5" fmla="*/ 4972930 w 6569612"/>
              <a:gd name="connsiteY5" fmla="*/ 1407789 h 1675075"/>
              <a:gd name="connsiteX6" fmla="*/ 6569612 w 6569612"/>
              <a:gd name="connsiteY6" fmla="*/ 1611770 h 1675075"/>
              <a:gd name="connsiteX0" fmla="*/ 0 w 6569612"/>
              <a:gd name="connsiteY0" fmla="*/ 1674324 h 1674324"/>
              <a:gd name="connsiteX1" fmla="*/ 1048043 w 6569612"/>
              <a:gd name="connsiteY1" fmla="*/ 1449241 h 1674324"/>
              <a:gd name="connsiteX2" fmla="*/ 1920240 w 6569612"/>
              <a:gd name="connsiteY2" fmla="*/ 401197 h 1674324"/>
              <a:gd name="connsiteX3" fmla="*/ 2940148 w 6569612"/>
              <a:gd name="connsiteY3" fmla="*/ 269 h 1674324"/>
              <a:gd name="connsiteX4" fmla="*/ 4178105 w 6569612"/>
              <a:gd name="connsiteY4" fmla="*/ 358995 h 1674324"/>
              <a:gd name="connsiteX5" fmla="*/ 4972930 w 6569612"/>
              <a:gd name="connsiteY5" fmla="*/ 1407038 h 1674324"/>
              <a:gd name="connsiteX6" fmla="*/ 6569612 w 6569612"/>
              <a:gd name="connsiteY6" fmla="*/ 1611019 h 1674324"/>
              <a:gd name="connsiteX0" fmla="*/ 0 w 6569612"/>
              <a:gd name="connsiteY0" fmla="*/ 1674324 h 1674324"/>
              <a:gd name="connsiteX1" fmla="*/ 1048043 w 6569612"/>
              <a:gd name="connsiteY1" fmla="*/ 1449241 h 1674324"/>
              <a:gd name="connsiteX2" fmla="*/ 1920240 w 6569612"/>
              <a:gd name="connsiteY2" fmla="*/ 401197 h 1674324"/>
              <a:gd name="connsiteX3" fmla="*/ 2940148 w 6569612"/>
              <a:gd name="connsiteY3" fmla="*/ 269 h 1674324"/>
              <a:gd name="connsiteX4" fmla="*/ 4086665 w 6569612"/>
              <a:gd name="connsiteY4" fmla="*/ 358995 h 1674324"/>
              <a:gd name="connsiteX5" fmla="*/ 4972930 w 6569612"/>
              <a:gd name="connsiteY5" fmla="*/ 1407038 h 1674324"/>
              <a:gd name="connsiteX6" fmla="*/ 6569612 w 6569612"/>
              <a:gd name="connsiteY6" fmla="*/ 1611019 h 1674324"/>
              <a:gd name="connsiteX0" fmla="*/ 0 w 6569612"/>
              <a:gd name="connsiteY0" fmla="*/ 1676868 h 1676868"/>
              <a:gd name="connsiteX1" fmla="*/ 1048043 w 6569612"/>
              <a:gd name="connsiteY1" fmla="*/ 1451785 h 1676868"/>
              <a:gd name="connsiteX2" fmla="*/ 1920240 w 6569612"/>
              <a:gd name="connsiteY2" fmla="*/ 403741 h 1676868"/>
              <a:gd name="connsiteX3" fmla="*/ 2940148 w 6569612"/>
              <a:gd name="connsiteY3" fmla="*/ 2813 h 1676868"/>
              <a:gd name="connsiteX4" fmla="*/ 3974123 w 6569612"/>
              <a:gd name="connsiteY4" fmla="*/ 291201 h 1676868"/>
              <a:gd name="connsiteX5" fmla="*/ 4972930 w 6569612"/>
              <a:gd name="connsiteY5" fmla="*/ 1409582 h 1676868"/>
              <a:gd name="connsiteX6" fmla="*/ 6569612 w 6569612"/>
              <a:gd name="connsiteY6" fmla="*/ 1613563 h 1676868"/>
              <a:gd name="connsiteX0" fmla="*/ 0 w 6569612"/>
              <a:gd name="connsiteY0" fmla="*/ 1676868 h 1676868"/>
              <a:gd name="connsiteX1" fmla="*/ 1048043 w 6569612"/>
              <a:gd name="connsiteY1" fmla="*/ 1332209 h 1676868"/>
              <a:gd name="connsiteX2" fmla="*/ 1920240 w 6569612"/>
              <a:gd name="connsiteY2" fmla="*/ 403741 h 1676868"/>
              <a:gd name="connsiteX3" fmla="*/ 2940148 w 6569612"/>
              <a:gd name="connsiteY3" fmla="*/ 2813 h 1676868"/>
              <a:gd name="connsiteX4" fmla="*/ 3974123 w 6569612"/>
              <a:gd name="connsiteY4" fmla="*/ 291201 h 1676868"/>
              <a:gd name="connsiteX5" fmla="*/ 4972930 w 6569612"/>
              <a:gd name="connsiteY5" fmla="*/ 1409582 h 1676868"/>
              <a:gd name="connsiteX6" fmla="*/ 6569612 w 6569612"/>
              <a:gd name="connsiteY6" fmla="*/ 1613563 h 1676868"/>
              <a:gd name="connsiteX0" fmla="*/ 0 w 6569612"/>
              <a:gd name="connsiteY0" fmla="*/ 1676289 h 1676289"/>
              <a:gd name="connsiteX1" fmla="*/ 1048043 w 6569612"/>
              <a:gd name="connsiteY1" fmla="*/ 1331630 h 1676289"/>
              <a:gd name="connsiteX2" fmla="*/ 1920240 w 6569612"/>
              <a:gd name="connsiteY2" fmla="*/ 403162 h 1676289"/>
              <a:gd name="connsiteX3" fmla="*/ 2940148 w 6569612"/>
              <a:gd name="connsiteY3" fmla="*/ 2234 h 1676289"/>
              <a:gd name="connsiteX4" fmla="*/ 3974123 w 6569612"/>
              <a:gd name="connsiteY4" fmla="*/ 290622 h 1676289"/>
              <a:gd name="connsiteX5" fmla="*/ 4848640 w 6569612"/>
              <a:gd name="connsiteY5" fmla="*/ 1247225 h 1676289"/>
              <a:gd name="connsiteX6" fmla="*/ 6569612 w 6569612"/>
              <a:gd name="connsiteY6" fmla="*/ 1612984 h 1676289"/>
              <a:gd name="connsiteX0" fmla="*/ 0 w 6569612"/>
              <a:gd name="connsiteY0" fmla="*/ 1674372 h 1674372"/>
              <a:gd name="connsiteX1" fmla="*/ 1048043 w 6569612"/>
              <a:gd name="connsiteY1" fmla="*/ 1329713 h 1674372"/>
              <a:gd name="connsiteX2" fmla="*/ 1920240 w 6569612"/>
              <a:gd name="connsiteY2" fmla="*/ 401245 h 1674372"/>
              <a:gd name="connsiteX3" fmla="*/ 2940148 w 6569612"/>
              <a:gd name="connsiteY3" fmla="*/ 317 h 1674372"/>
              <a:gd name="connsiteX4" fmla="*/ 3932693 w 6569612"/>
              <a:gd name="connsiteY4" fmla="*/ 352009 h 1674372"/>
              <a:gd name="connsiteX5" fmla="*/ 4848640 w 6569612"/>
              <a:gd name="connsiteY5" fmla="*/ 1245308 h 1674372"/>
              <a:gd name="connsiteX6" fmla="*/ 6569612 w 6569612"/>
              <a:gd name="connsiteY6" fmla="*/ 1611067 h 1674372"/>
              <a:gd name="connsiteX0" fmla="*/ 0 w 4848640"/>
              <a:gd name="connsiteY0" fmla="*/ 1674372 h 1674372"/>
              <a:gd name="connsiteX1" fmla="*/ 1048043 w 4848640"/>
              <a:gd name="connsiteY1" fmla="*/ 1329713 h 1674372"/>
              <a:gd name="connsiteX2" fmla="*/ 1920240 w 4848640"/>
              <a:gd name="connsiteY2" fmla="*/ 401245 h 1674372"/>
              <a:gd name="connsiteX3" fmla="*/ 2940148 w 4848640"/>
              <a:gd name="connsiteY3" fmla="*/ 317 h 1674372"/>
              <a:gd name="connsiteX4" fmla="*/ 3932693 w 4848640"/>
              <a:gd name="connsiteY4" fmla="*/ 352009 h 1674372"/>
              <a:gd name="connsiteX5" fmla="*/ 4848640 w 4848640"/>
              <a:gd name="connsiteY5" fmla="*/ 1245308 h 1674372"/>
              <a:gd name="connsiteX0" fmla="*/ 0 w 3932693"/>
              <a:gd name="connsiteY0" fmla="*/ 1674372 h 1674372"/>
              <a:gd name="connsiteX1" fmla="*/ 1048043 w 3932693"/>
              <a:gd name="connsiteY1" fmla="*/ 1329713 h 1674372"/>
              <a:gd name="connsiteX2" fmla="*/ 1920240 w 3932693"/>
              <a:gd name="connsiteY2" fmla="*/ 401245 h 1674372"/>
              <a:gd name="connsiteX3" fmla="*/ 2940148 w 3932693"/>
              <a:gd name="connsiteY3" fmla="*/ 317 h 1674372"/>
              <a:gd name="connsiteX4" fmla="*/ 3932693 w 3932693"/>
              <a:gd name="connsiteY4" fmla="*/ 352009 h 1674372"/>
              <a:gd name="connsiteX0" fmla="*/ 0 w 2940148"/>
              <a:gd name="connsiteY0" fmla="*/ 1674055 h 1674055"/>
              <a:gd name="connsiteX1" fmla="*/ 1048043 w 2940148"/>
              <a:gd name="connsiteY1" fmla="*/ 1329396 h 1674055"/>
              <a:gd name="connsiteX2" fmla="*/ 1920240 w 2940148"/>
              <a:gd name="connsiteY2" fmla="*/ 400928 h 1674055"/>
              <a:gd name="connsiteX3" fmla="*/ 2940148 w 2940148"/>
              <a:gd name="connsiteY3" fmla="*/ 0 h 1674055"/>
              <a:gd name="connsiteX0" fmla="*/ 0 w 2940148"/>
              <a:gd name="connsiteY0" fmla="*/ 1674055 h 1674055"/>
              <a:gd name="connsiteX1" fmla="*/ 1048043 w 2940148"/>
              <a:gd name="connsiteY1" fmla="*/ 1329396 h 1674055"/>
              <a:gd name="connsiteX2" fmla="*/ 1920240 w 2940148"/>
              <a:gd name="connsiteY2" fmla="*/ 400928 h 1674055"/>
              <a:gd name="connsiteX3" fmla="*/ 2940148 w 2940148"/>
              <a:gd name="connsiteY3" fmla="*/ 0 h 1674055"/>
              <a:gd name="connsiteX0" fmla="*/ 0 w 2862848"/>
              <a:gd name="connsiteY0" fmla="*/ 1291818 h 1291818"/>
              <a:gd name="connsiteX1" fmla="*/ 1048043 w 2862848"/>
              <a:gd name="connsiteY1" fmla="*/ 947159 h 1291818"/>
              <a:gd name="connsiteX2" fmla="*/ 1920240 w 2862848"/>
              <a:gd name="connsiteY2" fmla="*/ 18691 h 1291818"/>
              <a:gd name="connsiteX3" fmla="*/ 2862848 w 2862848"/>
              <a:gd name="connsiteY3" fmla="*/ 1041279 h 1291818"/>
              <a:gd name="connsiteX0" fmla="*/ 0 w 2862848"/>
              <a:gd name="connsiteY0" fmla="*/ 1298801 h 1298801"/>
              <a:gd name="connsiteX1" fmla="*/ 1048043 w 2862848"/>
              <a:gd name="connsiteY1" fmla="*/ 954142 h 1298801"/>
              <a:gd name="connsiteX2" fmla="*/ 1920240 w 2862848"/>
              <a:gd name="connsiteY2" fmla="*/ 25674 h 1298801"/>
              <a:gd name="connsiteX3" fmla="*/ 2862848 w 2862848"/>
              <a:gd name="connsiteY3" fmla="*/ 1048262 h 1298801"/>
              <a:gd name="connsiteX0" fmla="*/ 0 w 2862848"/>
              <a:gd name="connsiteY0" fmla="*/ 1164850 h 1164850"/>
              <a:gd name="connsiteX1" fmla="*/ 1048043 w 2862848"/>
              <a:gd name="connsiteY1" fmla="*/ 820191 h 1164850"/>
              <a:gd name="connsiteX2" fmla="*/ 1379142 w 2862848"/>
              <a:gd name="connsiteY2" fmla="*/ 28380 h 1164850"/>
              <a:gd name="connsiteX3" fmla="*/ 2862848 w 2862848"/>
              <a:gd name="connsiteY3" fmla="*/ 914311 h 1164850"/>
              <a:gd name="connsiteX0" fmla="*/ 0 w 2862848"/>
              <a:gd name="connsiteY0" fmla="*/ 1164850 h 1164850"/>
              <a:gd name="connsiteX1" fmla="*/ 845591 w 2862848"/>
              <a:gd name="connsiteY1" fmla="*/ 524100 h 1164850"/>
              <a:gd name="connsiteX2" fmla="*/ 1379142 w 2862848"/>
              <a:gd name="connsiteY2" fmla="*/ 28380 h 1164850"/>
              <a:gd name="connsiteX3" fmla="*/ 2862848 w 2862848"/>
              <a:gd name="connsiteY3" fmla="*/ 914311 h 1164850"/>
              <a:gd name="connsiteX0" fmla="*/ 0 w 2862848"/>
              <a:gd name="connsiteY0" fmla="*/ 1164850 h 1164850"/>
              <a:gd name="connsiteX1" fmla="*/ 842918 w 2862848"/>
              <a:gd name="connsiteY1" fmla="*/ 441401 h 1164850"/>
              <a:gd name="connsiteX2" fmla="*/ 1379142 w 2862848"/>
              <a:gd name="connsiteY2" fmla="*/ 28380 h 1164850"/>
              <a:gd name="connsiteX3" fmla="*/ 2862848 w 2862848"/>
              <a:gd name="connsiteY3" fmla="*/ 914311 h 1164850"/>
              <a:gd name="connsiteX0" fmla="*/ 0 w 2862848"/>
              <a:gd name="connsiteY0" fmla="*/ 1164850 h 1164850"/>
              <a:gd name="connsiteX1" fmla="*/ 842918 w 2862848"/>
              <a:gd name="connsiteY1" fmla="*/ 441401 h 1164850"/>
              <a:gd name="connsiteX2" fmla="*/ 1379142 w 2862848"/>
              <a:gd name="connsiteY2" fmla="*/ 28380 h 1164850"/>
              <a:gd name="connsiteX3" fmla="*/ 2862848 w 2862848"/>
              <a:gd name="connsiteY3" fmla="*/ 914311 h 1164850"/>
              <a:gd name="connsiteX0" fmla="*/ 0 w 2862848"/>
              <a:gd name="connsiteY0" fmla="*/ 1164850 h 1164850"/>
              <a:gd name="connsiteX1" fmla="*/ 842918 w 2862848"/>
              <a:gd name="connsiteY1" fmla="*/ 441401 h 1164850"/>
              <a:gd name="connsiteX2" fmla="*/ 1379142 w 2862848"/>
              <a:gd name="connsiteY2" fmla="*/ 28380 h 1164850"/>
              <a:gd name="connsiteX3" fmla="*/ 2862848 w 2862848"/>
              <a:gd name="connsiteY3" fmla="*/ 914311 h 1164850"/>
              <a:gd name="connsiteX0" fmla="*/ 0 w 2862848"/>
              <a:gd name="connsiteY0" fmla="*/ 1136505 h 1136505"/>
              <a:gd name="connsiteX1" fmla="*/ 842918 w 2862848"/>
              <a:gd name="connsiteY1" fmla="*/ 413056 h 1136505"/>
              <a:gd name="connsiteX2" fmla="*/ 1379142 w 2862848"/>
              <a:gd name="connsiteY2" fmla="*/ 35 h 1136505"/>
              <a:gd name="connsiteX3" fmla="*/ 2862848 w 2862848"/>
              <a:gd name="connsiteY3" fmla="*/ 885966 h 113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2848" h="1136505">
                <a:moveTo>
                  <a:pt x="0" y="1136505"/>
                </a:moveTo>
                <a:cubicBezTo>
                  <a:pt x="368690" y="1124782"/>
                  <a:pt x="613061" y="602468"/>
                  <a:pt x="842918" y="413056"/>
                </a:cubicBezTo>
                <a:cubicBezTo>
                  <a:pt x="1072775" y="223644"/>
                  <a:pt x="1066464" y="72742"/>
                  <a:pt x="1379142" y="35"/>
                </a:cubicBezTo>
                <a:cubicBezTo>
                  <a:pt x="1745281" y="-6512"/>
                  <a:pt x="2420691" y="928336"/>
                  <a:pt x="2862848" y="885966"/>
                </a:cubicBezTo>
              </a:path>
            </a:pathLst>
          </a:custGeom>
          <a:noFill/>
          <a:ln w="50800">
            <a:solidFill>
              <a:schemeClr val="accent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ihandform 80">
            <a:extLst>
              <a:ext uri="{FF2B5EF4-FFF2-40B4-BE49-F238E27FC236}">
                <a16:creationId xmlns:a16="http://schemas.microsoft.com/office/drawing/2014/main" id="{FBA8D226-F0FB-2541-9590-281F279C5514}"/>
              </a:ext>
            </a:extLst>
          </p:cNvPr>
          <p:cNvSpPr/>
          <p:nvPr/>
        </p:nvSpPr>
        <p:spPr>
          <a:xfrm>
            <a:off x="6048190" y="2611642"/>
            <a:ext cx="11122496" cy="5434325"/>
          </a:xfrm>
          <a:custGeom>
            <a:avLst/>
            <a:gdLst>
              <a:gd name="connsiteX0" fmla="*/ 0 w 11667367"/>
              <a:gd name="connsiteY0" fmla="*/ 6055029 h 6433072"/>
              <a:gd name="connsiteX1" fmla="*/ 4137285 w 11667367"/>
              <a:gd name="connsiteY1" fmla="*/ 6025049 h 6433072"/>
              <a:gd name="connsiteX2" fmla="*/ 7869836 w 11667367"/>
              <a:gd name="connsiteY2" fmla="*/ 1887764 h 6433072"/>
              <a:gd name="connsiteX3" fmla="*/ 11377534 w 11667367"/>
              <a:gd name="connsiteY3" fmla="*/ 118925 h 6433072"/>
              <a:gd name="connsiteX4" fmla="*/ 11512445 w 11667367"/>
              <a:gd name="connsiteY4" fmla="*/ 163895 h 6433072"/>
              <a:gd name="connsiteX0" fmla="*/ 0 w 11842229"/>
              <a:gd name="connsiteY0" fmla="*/ 6149501 h 6527544"/>
              <a:gd name="connsiteX1" fmla="*/ 4137285 w 11842229"/>
              <a:gd name="connsiteY1" fmla="*/ 6119521 h 6527544"/>
              <a:gd name="connsiteX2" fmla="*/ 7869836 w 11842229"/>
              <a:gd name="connsiteY2" fmla="*/ 1982236 h 6527544"/>
              <a:gd name="connsiteX3" fmla="*/ 11377534 w 11842229"/>
              <a:gd name="connsiteY3" fmla="*/ 213397 h 6527544"/>
              <a:gd name="connsiteX4" fmla="*/ 11842229 w 11842229"/>
              <a:gd name="connsiteY4" fmla="*/ 18524 h 6527544"/>
              <a:gd name="connsiteX0" fmla="*/ 0 w 11842229"/>
              <a:gd name="connsiteY0" fmla="*/ 6149501 h 6481039"/>
              <a:gd name="connsiteX1" fmla="*/ 4389326 w 11842229"/>
              <a:gd name="connsiteY1" fmla="*/ 6038893 h 6481039"/>
              <a:gd name="connsiteX2" fmla="*/ 7869836 w 11842229"/>
              <a:gd name="connsiteY2" fmla="*/ 1982236 h 6481039"/>
              <a:gd name="connsiteX3" fmla="*/ 11377534 w 11842229"/>
              <a:gd name="connsiteY3" fmla="*/ 213397 h 6481039"/>
              <a:gd name="connsiteX4" fmla="*/ 11842229 w 11842229"/>
              <a:gd name="connsiteY4" fmla="*/ 18524 h 648103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49501 h 6745249"/>
              <a:gd name="connsiteX1" fmla="*/ 4389326 w 11842229"/>
              <a:gd name="connsiteY1" fmla="*/ 6038893 h 6745249"/>
              <a:gd name="connsiteX2" fmla="*/ 7869836 w 11842229"/>
              <a:gd name="connsiteY2" fmla="*/ 1982236 h 6745249"/>
              <a:gd name="connsiteX3" fmla="*/ 11377534 w 11842229"/>
              <a:gd name="connsiteY3" fmla="*/ 213397 h 6745249"/>
              <a:gd name="connsiteX4" fmla="*/ 11842229 w 11842229"/>
              <a:gd name="connsiteY4" fmla="*/ 18524 h 6745249"/>
              <a:gd name="connsiteX0" fmla="*/ 0 w 11842229"/>
              <a:gd name="connsiteY0" fmla="*/ 6131195 h 6726943"/>
              <a:gd name="connsiteX1" fmla="*/ 4389326 w 11842229"/>
              <a:gd name="connsiteY1" fmla="*/ 6020587 h 6726943"/>
              <a:gd name="connsiteX2" fmla="*/ 7869836 w 11842229"/>
              <a:gd name="connsiteY2" fmla="*/ 1963930 h 6726943"/>
              <a:gd name="connsiteX3" fmla="*/ 9820808 w 11842229"/>
              <a:gd name="connsiteY3" fmla="*/ 614354 h 6726943"/>
              <a:gd name="connsiteX4" fmla="*/ 11842229 w 11842229"/>
              <a:gd name="connsiteY4" fmla="*/ 218 h 6726943"/>
              <a:gd name="connsiteX0" fmla="*/ 0 w 11842229"/>
              <a:gd name="connsiteY0" fmla="*/ 6131195 h 6438374"/>
              <a:gd name="connsiteX1" fmla="*/ 4389326 w 11842229"/>
              <a:gd name="connsiteY1" fmla="*/ 6020587 h 6438374"/>
              <a:gd name="connsiteX2" fmla="*/ 7336102 w 11842229"/>
              <a:gd name="connsiteY2" fmla="*/ 2334815 h 6438374"/>
              <a:gd name="connsiteX3" fmla="*/ 9820808 w 11842229"/>
              <a:gd name="connsiteY3" fmla="*/ 614354 h 6438374"/>
              <a:gd name="connsiteX4" fmla="*/ 11842229 w 11842229"/>
              <a:gd name="connsiteY4" fmla="*/ 218 h 6438374"/>
              <a:gd name="connsiteX0" fmla="*/ 0 w 11842229"/>
              <a:gd name="connsiteY0" fmla="*/ 6131195 h 6536967"/>
              <a:gd name="connsiteX1" fmla="*/ 4389326 w 11842229"/>
              <a:gd name="connsiteY1" fmla="*/ 6020587 h 6536967"/>
              <a:gd name="connsiteX2" fmla="*/ 7336102 w 11842229"/>
              <a:gd name="connsiteY2" fmla="*/ 2334815 h 6536967"/>
              <a:gd name="connsiteX3" fmla="*/ 9820808 w 11842229"/>
              <a:gd name="connsiteY3" fmla="*/ 614354 h 6536967"/>
              <a:gd name="connsiteX4" fmla="*/ 11842229 w 11842229"/>
              <a:gd name="connsiteY4" fmla="*/ 218 h 6536967"/>
              <a:gd name="connsiteX0" fmla="*/ 0 w 11842229"/>
              <a:gd name="connsiteY0" fmla="*/ 6131195 h 6529864"/>
              <a:gd name="connsiteX1" fmla="*/ 5782967 w 11842229"/>
              <a:gd name="connsiteY1" fmla="*/ 6004462 h 6529864"/>
              <a:gd name="connsiteX2" fmla="*/ 7336102 w 11842229"/>
              <a:gd name="connsiteY2" fmla="*/ 2334815 h 6529864"/>
              <a:gd name="connsiteX3" fmla="*/ 9820808 w 11842229"/>
              <a:gd name="connsiteY3" fmla="*/ 614354 h 6529864"/>
              <a:gd name="connsiteX4" fmla="*/ 11842229 w 11842229"/>
              <a:gd name="connsiteY4" fmla="*/ 218 h 6529864"/>
              <a:gd name="connsiteX0" fmla="*/ 0 w 11842229"/>
              <a:gd name="connsiteY0" fmla="*/ 6131195 h 6526217"/>
              <a:gd name="connsiteX1" fmla="*/ 5782967 w 11842229"/>
              <a:gd name="connsiteY1" fmla="*/ 6004462 h 6526217"/>
              <a:gd name="connsiteX2" fmla="*/ 7291624 w 11842229"/>
              <a:gd name="connsiteY2" fmla="*/ 2399316 h 6526217"/>
              <a:gd name="connsiteX3" fmla="*/ 9820808 w 11842229"/>
              <a:gd name="connsiteY3" fmla="*/ 614354 h 6526217"/>
              <a:gd name="connsiteX4" fmla="*/ 11842229 w 11842229"/>
              <a:gd name="connsiteY4" fmla="*/ 218 h 6526217"/>
              <a:gd name="connsiteX0" fmla="*/ 0 w 11842229"/>
              <a:gd name="connsiteY0" fmla="*/ 6131195 h 6480300"/>
              <a:gd name="connsiteX1" fmla="*/ 5782967 w 11842229"/>
              <a:gd name="connsiteY1" fmla="*/ 6004462 h 6480300"/>
              <a:gd name="connsiteX2" fmla="*/ 9352433 w 11842229"/>
              <a:gd name="connsiteY2" fmla="*/ 3253966 h 6480300"/>
              <a:gd name="connsiteX3" fmla="*/ 9820808 w 11842229"/>
              <a:gd name="connsiteY3" fmla="*/ 614354 h 6480300"/>
              <a:gd name="connsiteX4" fmla="*/ 11842229 w 11842229"/>
              <a:gd name="connsiteY4" fmla="*/ 218 h 6480300"/>
              <a:gd name="connsiteX0" fmla="*/ 0 w 11842229"/>
              <a:gd name="connsiteY0" fmla="*/ 6131018 h 6480123"/>
              <a:gd name="connsiteX1" fmla="*/ 5782967 w 11842229"/>
              <a:gd name="connsiteY1" fmla="*/ 6004285 h 6480123"/>
              <a:gd name="connsiteX2" fmla="*/ 9352433 w 11842229"/>
              <a:gd name="connsiteY2" fmla="*/ 3253789 h 6480123"/>
              <a:gd name="connsiteX3" fmla="*/ 10932755 w 11842229"/>
              <a:gd name="connsiteY3" fmla="*/ 2097721 h 6480123"/>
              <a:gd name="connsiteX4" fmla="*/ 11842229 w 11842229"/>
              <a:gd name="connsiteY4" fmla="*/ 41 h 6480123"/>
              <a:gd name="connsiteX0" fmla="*/ 0 w 11842229"/>
              <a:gd name="connsiteY0" fmla="*/ 6131018 h 6480123"/>
              <a:gd name="connsiteX1" fmla="*/ 5782967 w 11842229"/>
              <a:gd name="connsiteY1" fmla="*/ 6004285 h 6480123"/>
              <a:gd name="connsiteX2" fmla="*/ 9352433 w 11842229"/>
              <a:gd name="connsiteY2" fmla="*/ 3253789 h 6480123"/>
              <a:gd name="connsiteX3" fmla="*/ 10932755 w 11842229"/>
              <a:gd name="connsiteY3" fmla="*/ 2097721 h 6480123"/>
              <a:gd name="connsiteX4" fmla="*/ 11842229 w 11842229"/>
              <a:gd name="connsiteY4" fmla="*/ 41 h 6480123"/>
              <a:gd name="connsiteX0" fmla="*/ 0 w 11842229"/>
              <a:gd name="connsiteY0" fmla="*/ 6131018 h 6433541"/>
              <a:gd name="connsiteX1" fmla="*/ 5782967 w 11842229"/>
              <a:gd name="connsiteY1" fmla="*/ 6004285 h 6433541"/>
              <a:gd name="connsiteX2" fmla="*/ 8655612 w 11842229"/>
              <a:gd name="connsiteY2" fmla="*/ 4237444 h 6433541"/>
              <a:gd name="connsiteX3" fmla="*/ 10932755 w 11842229"/>
              <a:gd name="connsiteY3" fmla="*/ 2097721 h 6433541"/>
              <a:gd name="connsiteX4" fmla="*/ 11842229 w 11842229"/>
              <a:gd name="connsiteY4" fmla="*/ 41 h 6433541"/>
              <a:gd name="connsiteX0" fmla="*/ 0 w 12123922"/>
              <a:gd name="connsiteY0" fmla="*/ 6034268 h 6336791"/>
              <a:gd name="connsiteX1" fmla="*/ 5782967 w 12123922"/>
              <a:gd name="connsiteY1" fmla="*/ 5907535 h 6336791"/>
              <a:gd name="connsiteX2" fmla="*/ 8655612 w 12123922"/>
              <a:gd name="connsiteY2" fmla="*/ 4140694 h 6336791"/>
              <a:gd name="connsiteX3" fmla="*/ 10932755 w 12123922"/>
              <a:gd name="connsiteY3" fmla="*/ 2000971 h 6336791"/>
              <a:gd name="connsiteX4" fmla="*/ 12123922 w 12123922"/>
              <a:gd name="connsiteY4" fmla="*/ 44 h 6336791"/>
              <a:gd name="connsiteX0" fmla="*/ 0 w 12123922"/>
              <a:gd name="connsiteY0" fmla="*/ 6034268 h 6336791"/>
              <a:gd name="connsiteX1" fmla="*/ 5782967 w 12123922"/>
              <a:gd name="connsiteY1" fmla="*/ 5907535 h 6336791"/>
              <a:gd name="connsiteX2" fmla="*/ 8655612 w 12123922"/>
              <a:gd name="connsiteY2" fmla="*/ 4140694 h 6336791"/>
              <a:gd name="connsiteX3" fmla="*/ 10932755 w 12123922"/>
              <a:gd name="connsiteY3" fmla="*/ 2000971 h 6336791"/>
              <a:gd name="connsiteX4" fmla="*/ 12123922 w 12123922"/>
              <a:gd name="connsiteY4" fmla="*/ 44 h 6336791"/>
              <a:gd name="connsiteX0" fmla="*/ 0 w 12123922"/>
              <a:gd name="connsiteY0" fmla="*/ 6034276 h 6336799"/>
              <a:gd name="connsiteX1" fmla="*/ 5782967 w 12123922"/>
              <a:gd name="connsiteY1" fmla="*/ 5907543 h 6336799"/>
              <a:gd name="connsiteX2" fmla="*/ 8655612 w 12123922"/>
              <a:gd name="connsiteY2" fmla="*/ 4140702 h 6336799"/>
              <a:gd name="connsiteX3" fmla="*/ 10932755 w 12123922"/>
              <a:gd name="connsiteY3" fmla="*/ 2000979 h 6336799"/>
              <a:gd name="connsiteX4" fmla="*/ 12123922 w 12123922"/>
              <a:gd name="connsiteY4" fmla="*/ 52 h 6336799"/>
              <a:gd name="connsiteX0" fmla="*/ 0 w 12123922"/>
              <a:gd name="connsiteY0" fmla="*/ 6034276 h 6327812"/>
              <a:gd name="connsiteX1" fmla="*/ 5782967 w 12123922"/>
              <a:gd name="connsiteY1" fmla="*/ 5907543 h 6327812"/>
              <a:gd name="connsiteX2" fmla="*/ 8922480 w 12123922"/>
              <a:gd name="connsiteY2" fmla="*/ 4350334 h 6327812"/>
              <a:gd name="connsiteX3" fmla="*/ 10932755 w 12123922"/>
              <a:gd name="connsiteY3" fmla="*/ 2000979 h 6327812"/>
              <a:gd name="connsiteX4" fmla="*/ 12123922 w 12123922"/>
              <a:gd name="connsiteY4" fmla="*/ 52 h 6327812"/>
              <a:gd name="connsiteX0" fmla="*/ 0 w 12123922"/>
              <a:gd name="connsiteY0" fmla="*/ 6191915 h 6449373"/>
              <a:gd name="connsiteX1" fmla="*/ 5782967 w 12123922"/>
              <a:gd name="connsiteY1" fmla="*/ 5907543 h 6449373"/>
              <a:gd name="connsiteX2" fmla="*/ 8922480 w 12123922"/>
              <a:gd name="connsiteY2" fmla="*/ 4350334 h 6449373"/>
              <a:gd name="connsiteX3" fmla="*/ 10932755 w 12123922"/>
              <a:gd name="connsiteY3" fmla="*/ 2000979 h 6449373"/>
              <a:gd name="connsiteX4" fmla="*/ 12123922 w 12123922"/>
              <a:gd name="connsiteY4" fmla="*/ 52 h 6449373"/>
              <a:gd name="connsiteX0" fmla="*/ 0 w 12123922"/>
              <a:gd name="connsiteY0" fmla="*/ 6191915 h 6325847"/>
              <a:gd name="connsiteX1" fmla="*/ 5782967 w 12123922"/>
              <a:gd name="connsiteY1" fmla="*/ 5907543 h 6325847"/>
              <a:gd name="connsiteX2" fmla="*/ 8922480 w 12123922"/>
              <a:gd name="connsiteY2" fmla="*/ 4350334 h 6325847"/>
              <a:gd name="connsiteX3" fmla="*/ 10932755 w 12123922"/>
              <a:gd name="connsiteY3" fmla="*/ 2000979 h 6325847"/>
              <a:gd name="connsiteX4" fmla="*/ 12123922 w 12123922"/>
              <a:gd name="connsiteY4" fmla="*/ 52 h 6325847"/>
              <a:gd name="connsiteX0" fmla="*/ 0 w 12089581"/>
              <a:gd name="connsiteY0" fmla="*/ 6361680 h 6469301"/>
              <a:gd name="connsiteX1" fmla="*/ 5748626 w 12089581"/>
              <a:gd name="connsiteY1" fmla="*/ 5907543 h 6469301"/>
              <a:gd name="connsiteX2" fmla="*/ 8888139 w 12089581"/>
              <a:gd name="connsiteY2" fmla="*/ 4350334 h 6469301"/>
              <a:gd name="connsiteX3" fmla="*/ 10898414 w 12089581"/>
              <a:gd name="connsiteY3" fmla="*/ 2000979 h 6469301"/>
              <a:gd name="connsiteX4" fmla="*/ 12089581 w 12089581"/>
              <a:gd name="connsiteY4" fmla="*/ 52 h 6469301"/>
              <a:gd name="connsiteX0" fmla="*/ 0 w 12089581"/>
              <a:gd name="connsiteY0" fmla="*/ 6361680 h 6375816"/>
              <a:gd name="connsiteX1" fmla="*/ 5748626 w 12089581"/>
              <a:gd name="connsiteY1" fmla="*/ 5907543 h 6375816"/>
              <a:gd name="connsiteX2" fmla="*/ 8888139 w 12089581"/>
              <a:gd name="connsiteY2" fmla="*/ 4350334 h 6375816"/>
              <a:gd name="connsiteX3" fmla="*/ 10898414 w 12089581"/>
              <a:gd name="connsiteY3" fmla="*/ 2000979 h 6375816"/>
              <a:gd name="connsiteX4" fmla="*/ 12089581 w 12089581"/>
              <a:gd name="connsiteY4" fmla="*/ 52 h 637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9581" h="6375816">
                <a:moveTo>
                  <a:pt x="0" y="6361680"/>
                </a:moveTo>
                <a:cubicBezTo>
                  <a:pt x="1427650" y="6430551"/>
                  <a:pt x="4267270" y="6242767"/>
                  <a:pt x="5748626" y="5907543"/>
                </a:cubicBezTo>
                <a:cubicBezTo>
                  <a:pt x="7229982" y="5572319"/>
                  <a:pt x="8029841" y="5001428"/>
                  <a:pt x="8888139" y="4350334"/>
                </a:cubicBezTo>
                <a:cubicBezTo>
                  <a:pt x="9746437" y="3699240"/>
                  <a:pt x="10454401" y="2643052"/>
                  <a:pt x="10898414" y="2000979"/>
                </a:cubicBezTo>
                <a:cubicBezTo>
                  <a:pt x="11386907" y="1439536"/>
                  <a:pt x="12014630" y="-9941"/>
                  <a:pt x="12089581" y="52"/>
                </a:cubicBezTo>
              </a:path>
            </a:pathLst>
          </a:custGeom>
          <a:noFill/>
          <a:ln w="508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F6B4D5B-AF24-7649-ADA9-7FD1533B5D7B}"/>
              </a:ext>
            </a:extLst>
          </p:cNvPr>
          <p:cNvSpPr/>
          <p:nvPr/>
        </p:nvSpPr>
        <p:spPr>
          <a:xfrm>
            <a:off x="11089310" y="4362720"/>
            <a:ext cx="2564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Calibri" panose="020F0502020204030204" pitchFamily="34" charset="0"/>
              </a:rPr>
              <a:t>Enterprise License </a:t>
            </a:r>
          </a:p>
          <a:p>
            <a:r>
              <a:rPr lang="en-GB" sz="2400" b="1" dirty="0">
                <a:solidFill>
                  <a:srgbClr val="00B0F0"/>
                </a:solidFill>
                <a:latin typeface="Calibri" panose="020F0502020204030204" pitchFamily="34" charset="0"/>
              </a:rPr>
              <a:t>Business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433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val 104">
            <a:extLst>
              <a:ext uri="{FF2B5EF4-FFF2-40B4-BE49-F238E27FC236}">
                <a16:creationId xmlns:a16="http://schemas.microsoft.com/office/drawing/2014/main" id="{9106ECE3-2FA2-484E-BA2B-7DDDB93FE0B0}"/>
              </a:ext>
            </a:extLst>
          </p:cNvPr>
          <p:cNvSpPr/>
          <p:nvPr/>
        </p:nvSpPr>
        <p:spPr>
          <a:xfrm rot="20538842">
            <a:off x="8961489" y="5913963"/>
            <a:ext cx="7941196" cy="1009189"/>
          </a:xfrm>
          <a:prstGeom prst="ellipse">
            <a:avLst/>
          </a:prstGeom>
          <a:solidFill>
            <a:srgbClr val="00B0F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400" dirty="0"/>
              <a:t>Commercial </a:t>
            </a:r>
          </a:p>
          <a:p>
            <a:pPr algn="ctr">
              <a:lnSpc>
                <a:spcPct val="80000"/>
              </a:lnSpc>
            </a:pPr>
            <a:r>
              <a:rPr lang="en-GB" sz="2400" dirty="0"/>
              <a:t>Stores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0EF5861-D403-D74E-89D6-F451F016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 To Market &amp; First Successes</a:t>
            </a:r>
            <a:br>
              <a:rPr lang="en-GB" dirty="0"/>
            </a:b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026B269-E760-674F-B01D-7B395A11DC8D}"/>
              </a:ext>
            </a:extLst>
          </p:cNvPr>
          <p:cNvCxnSpPr>
            <a:cxnSpLocks/>
          </p:cNvCxnSpPr>
          <p:nvPr/>
        </p:nvCxnSpPr>
        <p:spPr>
          <a:xfrm flipV="1">
            <a:off x="7165334" y="2449705"/>
            <a:ext cx="0" cy="555487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3EEE1B-9122-0348-B9DD-B0A43C809E9D}"/>
              </a:ext>
            </a:extLst>
          </p:cNvPr>
          <p:cNvCxnSpPr>
            <a:cxnSpLocks/>
          </p:cNvCxnSpPr>
          <p:nvPr/>
        </p:nvCxnSpPr>
        <p:spPr>
          <a:xfrm flipV="1">
            <a:off x="7165334" y="7886700"/>
            <a:ext cx="9708914" cy="4139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2F78E114-D414-EA4C-AD8F-8BE3478C54D8}"/>
              </a:ext>
            </a:extLst>
          </p:cNvPr>
          <p:cNvCxnSpPr>
            <a:cxnSpLocks/>
          </p:cNvCxnSpPr>
          <p:nvPr/>
        </p:nvCxnSpPr>
        <p:spPr>
          <a:xfrm>
            <a:off x="7165334" y="5157418"/>
            <a:ext cx="10297167" cy="769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F2C93EC8-7212-234E-9D3D-85283069780C}"/>
              </a:ext>
            </a:extLst>
          </p:cNvPr>
          <p:cNvCxnSpPr>
            <a:cxnSpLocks/>
          </p:cNvCxnSpPr>
          <p:nvPr/>
        </p:nvCxnSpPr>
        <p:spPr>
          <a:xfrm flipV="1">
            <a:off x="11997448" y="2809332"/>
            <a:ext cx="0" cy="511227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hteck 63">
            <a:extLst>
              <a:ext uri="{FF2B5EF4-FFF2-40B4-BE49-F238E27FC236}">
                <a16:creationId xmlns:a16="http://schemas.microsoft.com/office/drawing/2014/main" id="{E26D0A0C-C55E-E844-90F2-BE6A98AE8FBE}"/>
              </a:ext>
            </a:extLst>
          </p:cNvPr>
          <p:cNvSpPr/>
          <p:nvPr/>
        </p:nvSpPr>
        <p:spPr>
          <a:xfrm>
            <a:off x="7253442" y="2514482"/>
            <a:ext cx="25763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</a:rPr>
              <a:t>More Features</a:t>
            </a:r>
          </a:p>
          <a:p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</a:rPr>
              <a:t>Bigger Infrastructure</a:t>
            </a:r>
          </a:p>
          <a:p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</a:rPr>
              <a:t>Specialization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AB1ED09-6250-294E-9E0B-57470FD10625}"/>
              </a:ext>
            </a:extLst>
          </p:cNvPr>
          <p:cNvGrpSpPr/>
          <p:nvPr/>
        </p:nvGrpSpPr>
        <p:grpSpPr>
          <a:xfrm>
            <a:off x="8039793" y="5731930"/>
            <a:ext cx="493559" cy="512892"/>
            <a:chOff x="3759881" y="6206546"/>
            <a:chExt cx="493559" cy="51289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2A0F0C0-E125-8C41-AF95-F1A373A3C7F9}"/>
                </a:ext>
              </a:extLst>
            </p:cNvPr>
            <p:cNvSpPr/>
            <p:nvPr/>
          </p:nvSpPr>
          <p:spPr>
            <a:xfrm>
              <a:off x="3759882" y="6206546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702FF5E5-D705-0C45-A811-CE12A45AD329}"/>
                </a:ext>
              </a:extLst>
            </p:cNvPr>
            <p:cNvSpPr/>
            <p:nvPr/>
          </p:nvSpPr>
          <p:spPr>
            <a:xfrm>
              <a:off x="3759881" y="6266928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D2C7531-F679-B842-82DE-878CD1E76887}"/>
              </a:ext>
            </a:extLst>
          </p:cNvPr>
          <p:cNvGrpSpPr/>
          <p:nvPr/>
        </p:nvGrpSpPr>
        <p:grpSpPr>
          <a:xfrm>
            <a:off x="14467093" y="5731959"/>
            <a:ext cx="493559" cy="512892"/>
            <a:chOff x="3749011" y="4006707"/>
            <a:chExt cx="493559" cy="51289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7A80738-4B86-4145-8B1A-51A3E2A51E45}"/>
                </a:ext>
              </a:extLst>
            </p:cNvPr>
            <p:cNvSpPr/>
            <p:nvPr/>
          </p:nvSpPr>
          <p:spPr>
            <a:xfrm>
              <a:off x="3749012" y="4006707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41C80C22-CD6E-594E-A570-B9BD35541492}"/>
                </a:ext>
              </a:extLst>
            </p:cNvPr>
            <p:cNvSpPr/>
            <p:nvPr/>
          </p:nvSpPr>
          <p:spPr>
            <a:xfrm>
              <a:off x="3749011" y="4067089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II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0D59A89-4DBA-564C-9A49-AA26797A11D6}"/>
              </a:ext>
            </a:extLst>
          </p:cNvPr>
          <p:cNvGrpSpPr/>
          <p:nvPr/>
        </p:nvGrpSpPr>
        <p:grpSpPr>
          <a:xfrm>
            <a:off x="8108840" y="3529290"/>
            <a:ext cx="493559" cy="512892"/>
            <a:chOff x="10228928" y="4006707"/>
            <a:chExt cx="493559" cy="512892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329166E-C733-1446-A0E9-2701E4A20640}"/>
                </a:ext>
              </a:extLst>
            </p:cNvPr>
            <p:cNvSpPr/>
            <p:nvPr/>
          </p:nvSpPr>
          <p:spPr>
            <a:xfrm>
              <a:off x="10228929" y="4006707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4CE60770-0232-CF4D-BEF4-6B6DACD6BA5A}"/>
                </a:ext>
              </a:extLst>
            </p:cNvPr>
            <p:cNvSpPr/>
            <p:nvPr/>
          </p:nvSpPr>
          <p:spPr>
            <a:xfrm>
              <a:off x="10228928" y="4067089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IV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CF77838-C596-BB4E-901B-F4162014A0D0}"/>
              </a:ext>
            </a:extLst>
          </p:cNvPr>
          <p:cNvGrpSpPr/>
          <p:nvPr/>
        </p:nvGrpSpPr>
        <p:grpSpPr>
          <a:xfrm>
            <a:off x="14477963" y="3641850"/>
            <a:ext cx="493559" cy="512892"/>
            <a:chOff x="10247741" y="6120524"/>
            <a:chExt cx="493559" cy="51289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F6FB29C-2140-0143-98D6-4C1EB8D37D90}"/>
                </a:ext>
              </a:extLst>
            </p:cNvPr>
            <p:cNvSpPr/>
            <p:nvPr/>
          </p:nvSpPr>
          <p:spPr>
            <a:xfrm>
              <a:off x="10247742" y="6120524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125A54DA-F7F5-9C44-80A8-B62829963333}"/>
                </a:ext>
              </a:extLst>
            </p:cNvPr>
            <p:cNvSpPr/>
            <p:nvPr/>
          </p:nvSpPr>
          <p:spPr>
            <a:xfrm>
              <a:off x="10247741" y="6180906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III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Achteck 14">
            <a:extLst>
              <a:ext uri="{FF2B5EF4-FFF2-40B4-BE49-F238E27FC236}">
                <a16:creationId xmlns:a16="http://schemas.microsoft.com/office/drawing/2014/main" id="{E2E44F4E-22FB-CA4B-8BCC-EC73BDAADC93}"/>
              </a:ext>
            </a:extLst>
          </p:cNvPr>
          <p:cNvSpPr>
            <a:spLocks noChangeAspect="1"/>
          </p:cNvSpPr>
          <p:nvPr/>
        </p:nvSpPr>
        <p:spPr>
          <a:xfrm>
            <a:off x="8706441" y="7217736"/>
            <a:ext cx="288436" cy="288000"/>
          </a:xfrm>
          <a:prstGeom prst="oc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1416D7FB-FBB7-CA46-8E9F-DB2050EAE7AF}"/>
              </a:ext>
            </a:extLst>
          </p:cNvPr>
          <p:cNvSpPr/>
          <p:nvPr/>
        </p:nvSpPr>
        <p:spPr>
          <a:xfrm>
            <a:off x="7440400" y="7159222"/>
            <a:ext cx="1280448" cy="38048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2000" dirty="0"/>
              <a:t>ESA Portal</a:t>
            </a:r>
          </a:p>
        </p:txBody>
      </p:sp>
      <p:sp>
        <p:nvSpPr>
          <p:cNvPr id="75" name="Achteck 74">
            <a:extLst>
              <a:ext uri="{FF2B5EF4-FFF2-40B4-BE49-F238E27FC236}">
                <a16:creationId xmlns:a16="http://schemas.microsoft.com/office/drawing/2014/main" id="{529FA5EC-2DE6-2D4B-B6C6-E8F0285BE618}"/>
              </a:ext>
            </a:extLst>
          </p:cNvPr>
          <p:cNvSpPr>
            <a:spLocks noChangeAspect="1"/>
          </p:cNvSpPr>
          <p:nvPr/>
        </p:nvSpPr>
        <p:spPr>
          <a:xfrm>
            <a:off x="9632212" y="6420408"/>
            <a:ext cx="288436" cy="288000"/>
          </a:xfrm>
          <a:prstGeom prst="oc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DD1D6B13-FF3F-614A-87E6-341AC2CDF33D}"/>
              </a:ext>
            </a:extLst>
          </p:cNvPr>
          <p:cNvSpPr/>
          <p:nvPr/>
        </p:nvSpPr>
        <p:spPr>
          <a:xfrm>
            <a:off x="8071784" y="6407077"/>
            <a:ext cx="1560427" cy="38048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2000" dirty="0"/>
              <a:t>Deloitte Store</a:t>
            </a:r>
          </a:p>
        </p:txBody>
      </p:sp>
      <p:sp>
        <p:nvSpPr>
          <p:cNvPr id="77" name="Achteck 76">
            <a:extLst>
              <a:ext uri="{FF2B5EF4-FFF2-40B4-BE49-F238E27FC236}">
                <a16:creationId xmlns:a16="http://schemas.microsoft.com/office/drawing/2014/main" id="{1EC40262-B3A3-7747-910C-082AD7484288}"/>
              </a:ext>
            </a:extLst>
          </p:cNvPr>
          <p:cNvSpPr>
            <a:spLocks noChangeAspect="1"/>
          </p:cNvSpPr>
          <p:nvPr/>
        </p:nvSpPr>
        <p:spPr>
          <a:xfrm>
            <a:off x="10530187" y="5927526"/>
            <a:ext cx="288436" cy="288000"/>
          </a:xfrm>
          <a:prstGeom prst="oc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E07CB563-740D-5040-A5D9-F3774278E4C0}"/>
              </a:ext>
            </a:extLst>
          </p:cNvPr>
          <p:cNvSpPr/>
          <p:nvPr/>
        </p:nvSpPr>
        <p:spPr>
          <a:xfrm>
            <a:off x="8969759" y="5863822"/>
            <a:ext cx="1560427" cy="38048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2000" dirty="0"/>
              <a:t>Q-</a:t>
            </a:r>
            <a:r>
              <a:rPr lang="en-GB" sz="2000" dirty="0" err="1"/>
              <a:t>nnect</a:t>
            </a:r>
            <a:r>
              <a:rPr lang="en-GB" sz="2000" dirty="0"/>
              <a:t> Store</a:t>
            </a:r>
          </a:p>
        </p:txBody>
      </p:sp>
      <p:sp>
        <p:nvSpPr>
          <p:cNvPr id="79" name="Achteck 78">
            <a:extLst>
              <a:ext uri="{FF2B5EF4-FFF2-40B4-BE49-F238E27FC236}">
                <a16:creationId xmlns:a16="http://schemas.microsoft.com/office/drawing/2014/main" id="{34FBF27A-C63D-6E49-982B-A49A379A39E9}"/>
              </a:ext>
            </a:extLst>
          </p:cNvPr>
          <p:cNvSpPr>
            <a:spLocks noChangeAspect="1"/>
          </p:cNvSpPr>
          <p:nvPr/>
        </p:nvSpPr>
        <p:spPr>
          <a:xfrm>
            <a:off x="13251821" y="3563667"/>
            <a:ext cx="288436" cy="288000"/>
          </a:xfrm>
          <a:prstGeom prst="oc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71009D8A-17F9-E24D-A981-E31339428CD3}"/>
              </a:ext>
            </a:extLst>
          </p:cNvPr>
          <p:cNvSpPr/>
          <p:nvPr/>
        </p:nvSpPr>
        <p:spPr>
          <a:xfrm>
            <a:off x="12306495" y="3529006"/>
            <a:ext cx="1727104" cy="68825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2000" dirty="0"/>
              <a:t>COAST Cerulean Store</a:t>
            </a: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EFBC9877-F0A0-534A-9388-074095439033}"/>
              </a:ext>
            </a:extLst>
          </p:cNvPr>
          <p:cNvSpPr/>
          <p:nvPr/>
        </p:nvSpPr>
        <p:spPr>
          <a:xfrm>
            <a:off x="1366238" y="2411519"/>
            <a:ext cx="5264149" cy="25121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Win Resellers and Solutions providers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 2020 3 committed resellers</a:t>
            </a:r>
          </a:p>
          <a:p>
            <a:pPr marL="1028695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Cloudeo / ESA</a:t>
            </a:r>
          </a:p>
          <a:p>
            <a:pPr marL="1028695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nnect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/ SAP</a:t>
            </a:r>
          </a:p>
          <a:p>
            <a:pPr marL="1028695" lvl="1" indent="-342900">
              <a:buFont typeface="Wingdings" pitchFamily="2" charset="2"/>
              <a:buChar char="v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Deloitte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Joint Business development with Partners</a:t>
            </a:r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BB24AF3E-E68A-5D46-8860-D09A47F48F74}"/>
              </a:ext>
            </a:extLst>
          </p:cNvPr>
          <p:cNvGrpSpPr/>
          <p:nvPr/>
        </p:nvGrpSpPr>
        <p:grpSpPr>
          <a:xfrm>
            <a:off x="706337" y="3099669"/>
            <a:ext cx="493559" cy="512892"/>
            <a:chOff x="3759881" y="6206546"/>
            <a:chExt cx="493559" cy="51289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1439221-60F9-4847-BCC7-7EBEE71F907C}"/>
                </a:ext>
              </a:extLst>
            </p:cNvPr>
            <p:cNvSpPr/>
            <p:nvPr/>
          </p:nvSpPr>
          <p:spPr>
            <a:xfrm>
              <a:off x="3759882" y="6206546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6270DD6F-57D3-1B43-80E2-E8F5F35C444D}"/>
                </a:ext>
              </a:extLst>
            </p:cNvPr>
            <p:cNvSpPr/>
            <p:nvPr/>
          </p:nvSpPr>
          <p:spPr>
            <a:xfrm>
              <a:off x="3759881" y="6266928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9E9C87E0-C094-2747-AC3A-D5ED6A15CED5}"/>
              </a:ext>
            </a:extLst>
          </p:cNvPr>
          <p:cNvGrpSpPr/>
          <p:nvPr/>
        </p:nvGrpSpPr>
        <p:grpSpPr>
          <a:xfrm>
            <a:off x="725641" y="4838700"/>
            <a:ext cx="493559" cy="512892"/>
            <a:chOff x="3749011" y="4006707"/>
            <a:chExt cx="493559" cy="51289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C4E2946-B3EE-8A4B-95F1-48FA7E5498AA}"/>
                </a:ext>
              </a:extLst>
            </p:cNvPr>
            <p:cNvSpPr/>
            <p:nvPr/>
          </p:nvSpPr>
          <p:spPr>
            <a:xfrm>
              <a:off x="3749012" y="4006707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hteck 97">
              <a:extLst>
                <a:ext uri="{FF2B5EF4-FFF2-40B4-BE49-F238E27FC236}">
                  <a16:creationId xmlns:a16="http://schemas.microsoft.com/office/drawing/2014/main" id="{EBCF22DC-698B-4A40-817B-C3958F27E044}"/>
                </a:ext>
              </a:extLst>
            </p:cNvPr>
            <p:cNvSpPr/>
            <p:nvPr/>
          </p:nvSpPr>
          <p:spPr>
            <a:xfrm>
              <a:off x="3749011" y="4067089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II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76A83644-1507-CC4C-97CC-C98713FFFA80}"/>
              </a:ext>
            </a:extLst>
          </p:cNvPr>
          <p:cNvGrpSpPr/>
          <p:nvPr/>
        </p:nvGrpSpPr>
        <p:grpSpPr>
          <a:xfrm>
            <a:off x="706337" y="6535608"/>
            <a:ext cx="493559" cy="512892"/>
            <a:chOff x="10247741" y="6120524"/>
            <a:chExt cx="493559" cy="512892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1E92281-54FF-7F4B-8117-F41EC9FD3D5F}"/>
                </a:ext>
              </a:extLst>
            </p:cNvPr>
            <p:cNvSpPr/>
            <p:nvPr/>
          </p:nvSpPr>
          <p:spPr>
            <a:xfrm>
              <a:off x="10247742" y="6120524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hteck 100">
              <a:extLst>
                <a:ext uri="{FF2B5EF4-FFF2-40B4-BE49-F238E27FC236}">
                  <a16:creationId xmlns:a16="http://schemas.microsoft.com/office/drawing/2014/main" id="{23504189-1920-3E40-8106-0482EBFB6149}"/>
                </a:ext>
              </a:extLst>
            </p:cNvPr>
            <p:cNvSpPr/>
            <p:nvPr/>
          </p:nvSpPr>
          <p:spPr>
            <a:xfrm>
              <a:off x="10247741" y="6180906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III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3" name="Achteck 102">
            <a:extLst>
              <a:ext uri="{FF2B5EF4-FFF2-40B4-BE49-F238E27FC236}">
                <a16:creationId xmlns:a16="http://schemas.microsoft.com/office/drawing/2014/main" id="{3CA005D7-5D3E-A548-8DA0-D385D9367670}"/>
              </a:ext>
            </a:extLst>
          </p:cNvPr>
          <p:cNvSpPr>
            <a:spLocks noChangeAspect="1"/>
          </p:cNvSpPr>
          <p:nvPr/>
        </p:nvSpPr>
        <p:spPr>
          <a:xfrm>
            <a:off x="8389134" y="4991856"/>
            <a:ext cx="288436" cy="288000"/>
          </a:xfrm>
          <a:prstGeom prst="oc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770895C0-A012-BE4B-8A45-AAD19F177122}"/>
              </a:ext>
            </a:extLst>
          </p:cNvPr>
          <p:cNvSpPr/>
          <p:nvPr/>
        </p:nvSpPr>
        <p:spPr>
          <a:xfrm>
            <a:off x="8851554" y="4989421"/>
            <a:ext cx="1097532" cy="38048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2000" dirty="0"/>
              <a:t>Shift Net</a:t>
            </a: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E0C541DB-C381-9849-8668-086079A3F54B}"/>
              </a:ext>
            </a:extLst>
          </p:cNvPr>
          <p:cNvSpPr/>
          <p:nvPr/>
        </p:nvSpPr>
        <p:spPr>
          <a:xfrm>
            <a:off x="1443106" y="4684048"/>
            <a:ext cx="4778721" cy="13092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Start commercial Stores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Build up Store Infrastructure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Extend Features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Custom Systems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bringup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D3C6B730-84B7-0042-835B-B5784DB68BB8}"/>
              </a:ext>
            </a:extLst>
          </p:cNvPr>
          <p:cNvSpPr/>
          <p:nvPr/>
        </p:nvSpPr>
        <p:spPr>
          <a:xfrm>
            <a:off x="1442530" y="6151485"/>
            <a:ext cx="4794266" cy="13092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Focus on COAST Store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Optimize Store Infrastructure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Opitimize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Revenues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Grow Eco Systems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57FEFFEF-2B97-1F49-84FD-5B1256CF0471}"/>
              </a:ext>
            </a:extLst>
          </p:cNvPr>
          <p:cNvGrpSpPr/>
          <p:nvPr/>
        </p:nvGrpSpPr>
        <p:grpSpPr>
          <a:xfrm>
            <a:off x="706337" y="8004578"/>
            <a:ext cx="493559" cy="512892"/>
            <a:chOff x="10228928" y="4006707"/>
            <a:chExt cx="493559" cy="512892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4AE0FFF-740C-EE48-BBD3-D1BD48BCDEE2}"/>
                </a:ext>
              </a:extLst>
            </p:cNvPr>
            <p:cNvSpPr/>
            <p:nvPr/>
          </p:nvSpPr>
          <p:spPr>
            <a:xfrm>
              <a:off x="10228929" y="4006707"/>
              <a:ext cx="493558" cy="51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hteck 109">
              <a:extLst>
                <a:ext uri="{FF2B5EF4-FFF2-40B4-BE49-F238E27FC236}">
                  <a16:creationId xmlns:a16="http://schemas.microsoft.com/office/drawing/2014/main" id="{08300BE1-EED8-CE4D-9BBD-7F1484F3E561}"/>
                </a:ext>
              </a:extLst>
            </p:cNvPr>
            <p:cNvSpPr/>
            <p:nvPr/>
          </p:nvSpPr>
          <p:spPr>
            <a:xfrm>
              <a:off x="10228928" y="4067089"/>
              <a:ext cx="482689" cy="36933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IV 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1" name="Rechteck 110">
            <a:extLst>
              <a:ext uri="{FF2B5EF4-FFF2-40B4-BE49-F238E27FC236}">
                <a16:creationId xmlns:a16="http://schemas.microsoft.com/office/drawing/2014/main" id="{C47DBD49-7523-4842-B064-F3135F5F824A}"/>
              </a:ext>
            </a:extLst>
          </p:cNvPr>
          <p:cNvSpPr/>
          <p:nvPr/>
        </p:nvSpPr>
        <p:spPr>
          <a:xfrm>
            <a:off x="1413752" y="7618488"/>
            <a:ext cx="3942751" cy="13092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Win direct Customers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Shift Net for Shift Phone GmbH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Business Development</a:t>
            </a:r>
          </a:p>
          <a:p>
            <a:pPr marL="1028695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Infineon ( Semiconductor)</a:t>
            </a:r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11F59-B058-CD4A-9DC8-16851F2ABD30}"/>
              </a:ext>
            </a:extLst>
          </p:cNvPr>
          <p:cNvSpPr/>
          <p:nvPr/>
        </p:nvSpPr>
        <p:spPr>
          <a:xfrm rot="20013136">
            <a:off x="12774363" y="4261133"/>
            <a:ext cx="4322396" cy="987589"/>
          </a:xfrm>
          <a:prstGeom prst="ellipse">
            <a:avLst/>
          </a:prstGeom>
          <a:solidFill>
            <a:srgbClr val="0070C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GB" sz="2400" dirty="0"/>
              <a:t>COAST</a:t>
            </a:r>
          </a:p>
          <a:p>
            <a:pPr algn="ctr">
              <a:lnSpc>
                <a:spcPct val="80000"/>
              </a:lnSpc>
            </a:pPr>
            <a:r>
              <a:rPr lang="en-GB" sz="2400" dirty="0"/>
              <a:t>Community Store</a:t>
            </a:r>
          </a:p>
        </p:txBody>
      </p:sp>
      <p:sp>
        <p:nvSpPr>
          <p:cNvPr id="113" name="Achteck 112">
            <a:extLst>
              <a:ext uri="{FF2B5EF4-FFF2-40B4-BE49-F238E27FC236}">
                <a16:creationId xmlns:a16="http://schemas.microsoft.com/office/drawing/2014/main" id="{6E33FC5E-F2A4-484A-BD90-162EB6C383A1}"/>
              </a:ext>
            </a:extLst>
          </p:cNvPr>
          <p:cNvSpPr>
            <a:spLocks noChangeAspect="1"/>
          </p:cNvSpPr>
          <p:nvPr/>
        </p:nvSpPr>
        <p:spPr>
          <a:xfrm>
            <a:off x="9225452" y="3884039"/>
            <a:ext cx="288436" cy="288000"/>
          </a:xfrm>
          <a:prstGeom prst="oc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92B7E0DB-B607-E842-B57E-1AA76DC0FBE7}"/>
              </a:ext>
            </a:extLst>
          </p:cNvPr>
          <p:cNvSpPr/>
          <p:nvPr/>
        </p:nvSpPr>
        <p:spPr>
          <a:xfrm>
            <a:off x="9687872" y="3881604"/>
            <a:ext cx="1097532" cy="38048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2000" dirty="0"/>
              <a:t>Infineon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1CF016DD-5C0C-394C-B016-4D7FE97211F5}"/>
              </a:ext>
            </a:extLst>
          </p:cNvPr>
          <p:cNvSpPr/>
          <p:nvPr/>
        </p:nvSpPr>
        <p:spPr>
          <a:xfrm>
            <a:off x="14338714" y="8035038"/>
            <a:ext cx="21073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</a:rPr>
              <a:t>Horizontal growth</a:t>
            </a:r>
          </a:p>
          <a:p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</a:rPr>
              <a:t>bigger volume</a:t>
            </a:r>
            <a:endParaRPr lang="en-GB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687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CBE874-7990-D542-B1FB-CD6524A9C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857500"/>
            <a:ext cx="6095998" cy="58864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WODA completes current systems and eliminates the missing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Only Apple/ Google / and AWS do have commercial App stores but are not interoperable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WODA bridges the gap between Apple, AWS and Google eco-systems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It makes more sense to migrate an existing application with a true “cross platform” technology rather than doing the same thing three times!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737F422-5ED8-7F42-B0E8-D9C30AED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Todays App Developments require a combination of technologies to compete against Cerulean Circles WODA System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8327C0C-D47D-804C-8EDC-B8FC8A01F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2705100"/>
            <a:ext cx="10157697" cy="5181600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04DC8EC1-AB62-4F47-A806-F257BBD3AA4C}"/>
              </a:ext>
            </a:extLst>
          </p:cNvPr>
          <p:cNvSpPr txBox="1">
            <a:spLocks/>
          </p:cNvSpPr>
          <p:nvPr/>
        </p:nvSpPr>
        <p:spPr>
          <a:xfrm>
            <a:off x="1066800" y="1443813"/>
            <a:ext cx="14795500" cy="1620000"/>
          </a:xfrm>
          <a:prstGeom prst="rect">
            <a:avLst/>
          </a:prstGeom>
        </p:spPr>
        <p:txBody>
          <a:bodyPr vert="horz" lIns="163283" tIns="81642" rIns="163283" bIns="81642" rtlCol="0" anchor="ctr">
            <a:noAutofit/>
          </a:bodyPr>
          <a:lstStyle>
            <a:lvl1pPr algn="l" defTabSz="1224624" rtl="0" eaLnBrk="1" fontAlgn="ctr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81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>
            <a:extLst>
              <a:ext uri="{FF2B5EF4-FFF2-40B4-BE49-F238E27FC236}">
                <a16:creationId xmlns:a16="http://schemas.microsoft.com/office/drawing/2014/main" id="{1F84C342-CCC3-CE4B-90E6-02DEF69E1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Setup Top Down Project</a:t>
            </a:r>
            <a:br>
              <a:rPr lang="en-US" altLang="en-DE"/>
            </a:br>
            <a:endParaRPr lang="en-US" altLang="en-DE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97264C06-9AF3-3046-A1B0-E8B49424B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 sz="4200"/>
              <a:t>Setup empty DB</a:t>
            </a:r>
          </a:p>
          <a:p>
            <a:r>
              <a:rPr lang="en-US" altLang="en-DE" sz="4200"/>
              <a:t>Setup Java Business Model</a:t>
            </a:r>
          </a:p>
          <a:p>
            <a:pPr lvl="1"/>
            <a:r>
              <a:rPr lang="en-US" altLang="en-DE" sz="3600"/>
              <a:t>Java Project in JavaIDE</a:t>
            </a:r>
          </a:p>
          <a:p>
            <a:r>
              <a:rPr lang="en-US" altLang="en-DE"/>
              <a:t>Setup Top Down Project</a:t>
            </a:r>
          </a:p>
          <a:p>
            <a:pPr lvl="1"/>
            <a:r>
              <a:rPr lang="en-US" altLang="en-DE" sz="3600"/>
              <a:t>Create Studio project for existing java project</a:t>
            </a:r>
          </a:p>
          <a:p>
            <a:pPr lvl="1"/>
            <a:r>
              <a:rPr lang="en-US" altLang="en-DE" sz="3600"/>
              <a:t>Define the persistent classes</a:t>
            </a:r>
          </a:p>
          <a:p>
            <a:pPr lvl="1"/>
            <a:r>
              <a:rPr lang="en-US" altLang="en-DE" sz="3600"/>
              <a:t>Specify the features you want to use</a:t>
            </a:r>
            <a:br>
              <a:rPr lang="en-US" altLang="en-DE" sz="3600"/>
            </a:br>
            <a:endParaRPr lang="en-US" altLang="en-DE" sz="3600"/>
          </a:p>
          <a:p>
            <a:pPr lvl="1"/>
            <a:endParaRPr lang="en-US" altLang="en-DE" sz="3600"/>
          </a:p>
        </p:txBody>
      </p:sp>
    </p:spTree>
    <p:extLst>
      <p:ext uri="{BB962C8B-B14F-4D97-AF65-F5344CB8AC3E}">
        <p14:creationId xmlns:p14="http://schemas.microsoft.com/office/powerpoint/2010/main" val="428388049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3BF445D-0539-1C41-BD67-213FB20F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+mj-lt"/>
              </a:rPr>
              <a:t>Without investment, we're a growing company.</a:t>
            </a:r>
            <a:br>
              <a:rPr lang="en-GB" b="1">
                <a:latin typeface="+mj-lt"/>
              </a:rPr>
            </a:br>
            <a:r>
              <a:rPr lang="en-GB" b="1">
                <a:latin typeface="+mj-lt"/>
              </a:rPr>
              <a:t>With investment, we're a scaling startup.</a:t>
            </a:r>
            <a:endParaRPr lang="en-GB" dirty="0">
              <a:latin typeface="+mj-lt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8E74C11A-A030-7D49-8D5F-70F885FE0564}"/>
              </a:ext>
            </a:extLst>
          </p:cNvPr>
          <p:cNvSpPr txBox="1">
            <a:spLocks/>
          </p:cNvSpPr>
          <p:nvPr/>
        </p:nvSpPr>
        <p:spPr>
          <a:xfrm>
            <a:off x="990600" y="2324100"/>
            <a:ext cx="7543800" cy="4953000"/>
          </a:xfrm>
          <a:prstGeom prst="rect">
            <a:avLst/>
          </a:prstGeom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2800" b="1" dirty="0">
                <a:latin typeface="+mn-lt"/>
              </a:rPr>
              <a:t>Organic growth (current business)</a:t>
            </a: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3 Resellers committed, stores under development</a:t>
            </a: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R&amp;D Services </a:t>
            </a:r>
            <a:r>
              <a:rPr lang="en-GB" sz="2000">
                <a:latin typeface="+mn-lt"/>
              </a:rPr>
              <a:t>Revenue growing</a:t>
            </a:r>
            <a:endParaRPr lang="en-GB" sz="2000" dirty="0">
              <a:latin typeface="+mn-lt"/>
            </a:endParaRP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Currently 1 License Contract,  + 3 to be finalized in 2020</a:t>
            </a: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>
                <a:latin typeface="+mn-lt"/>
              </a:rPr>
              <a:t>limited, but sufficient License Revenue in 2021</a:t>
            </a:r>
            <a:endParaRPr lang="en-GB" sz="2000" dirty="0">
              <a:latin typeface="+mn-lt"/>
            </a:endParaRP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First direct Customer Shift Phone GmbH</a:t>
            </a: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Joint business development with partners &amp; resellers</a:t>
            </a: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en-GB" sz="2000" dirty="0">
                <a:solidFill>
                  <a:srgbClr val="FF0000"/>
                </a:solidFill>
                <a:latin typeface="+mn-lt"/>
              </a:rPr>
              <a:t>Project business hinders core developments</a:t>
            </a: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en-GB" sz="2000" dirty="0">
                <a:solidFill>
                  <a:srgbClr val="FF0000"/>
                </a:solidFill>
                <a:latin typeface="+mn-lt"/>
              </a:rPr>
              <a:t>Very limited sales &amp; marketing activities, low visibility</a:t>
            </a:r>
          </a:p>
          <a:p>
            <a:pPr marL="1051200" lvl="1" indent="-514350">
              <a:lnSpc>
                <a:spcPct val="15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en-GB" sz="2000" dirty="0">
                <a:solidFill>
                  <a:srgbClr val="FF0000"/>
                </a:solidFill>
                <a:latin typeface="+mn-lt"/>
              </a:rPr>
              <a:t>Low community impact, mainly via partners</a:t>
            </a:r>
          </a:p>
          <a:p>
            <a:pPr marL="1050121" lvl="1" indent="-514350">
              <a:lnSpc>
                <a:spcPct val="150000"/>
              </a:lnSpc>
              <a:buFont typeface="Wingdings" pitchFamily="2" charset="2"/>
              <a:buChar char="Ø"/>
            </a:pPr>
            <a:endParaRPr lang="en-GB" sz="2000" dirty="0">
              <a:latin typeface="+mn-lt"/>
            </a:endParaRPr>
          </a:p>
          <a:p>
            <a:pPr marL="1050121" lvl="1" indent="-514350">
              <a:lnSpc>
                <a:spcPct val="150000"/>
              </a:lnSpc>
              <a:buFont typeface="Wingdings" pitchFamily="2" charset="2"/>
              <a:buChar char="Ø"/>
            </a:pPr>
            <a:endParaRPr lang="en-GB" sz="2000" dirty="0">
              <a:latin typeface="+mn-lt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4C46CCB-7D71-AA4C-ABC7-CFFC590354D5}"/>
              </a:ext>
            </a:extLst>
          </p:cNvPr>
          <p:cNvSpPr txBox="1">
            <a:spLocks/>
          </p:cNvSpPr>
          <p:nvPr/>
        </p:nvSpPr>
        <p:spPr>
          <a:xfrm>
            <a:off x="9515061" y="2324100"/>
            <a:ext cx="8163336" cy="3657600"/>
          </a:xfrm>
          <a:prstGeom prst="rect">
            <a:avLst/>
          </a:prstGeom>
        </p:spPr>
        <p:txBody>
          <a:bodyPr>
            <a:no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2800" b="1" dirty="0">
                <a:latin typeface="+mn-lt"/>
              </a:rPr>
              <a:t>Growth with investment </a:t>
            </a:r>
            <a:r>
              <a:rPr lang="en-GB" sz="2800" b="1">
                <a:latin typeface="+mn-lt"/>
              </a:rPr>
              <a:t>€ 6 </a:t>
            </a:r>
            <a:r>
              <a:rPr lang="en-GB" sz="2800" b="1" dirty="0">
                <a:latin typeface="+mn-lt"/>
              </a:rPr>
              <a:t>Mio. for 20% Share</a:t>
            </a:r>
          </a:p>
          <a:p>
            <a:pPr marL="1050121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Faster development for solution providers and resellers</a:t>
            </a:r>
          </a:p>
          <a:p>
            <a:pPr marL="1050121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Faster Acceptance &amp; acquisition of enterprise customers</a:t>
            </a:r>
          </a:p>
          <a:p>
            <a:pPr marL="1050121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Faster IT infrastructure </a:t>
            </a:r>
          </a:p>
          <a:p>
            <a:pPr marL="1050121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Better and faster build up of COAST</a:t>
            </a:r>
          </a:p>
          <a:p>
            <a:pPr marL="1050121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CIRCLE community build up with high ROI and scale</a:t>
            </a:r>
          </a:p>
          <a:p>
            <a:pPr marL="1050121" lvl="1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sz="2000" dirty="0">
                <a:latin typeface="+mn-lt"/>
              </a:rPr>
              <a:t>Sales &amp; marketing measures to grow the community faster</a:t>
            </a:r>
          </a:p>
          <a:p>
            <a:pPr marL="1050121" lvl="1" indent="-514350">
              <a:lnSpc>
                <a:spcPct val="150000"/>
              </a:lnSpc>
              <a:buFont typeface="Wingdings" pitchFamily="2" charset="2"/>
              <a:buChar char="Ø"/>
            </a:pPr>
            <a:endParaRPr lang="en-GB" sz="2000" dirty="0"/>
          </a:p>
          <a:p>
            <a:pPr marL="1050121" lvl="1" indent="-514350">
              <a:lnSpc>
                <a:spcPct val="150000"/>
              </a:lnSpc>
              <a:buFont typeface="Wingdings" pitchFamily="2" charset="2"/>
              <a:buChar char="Ø"/>
            </a:pPr>
            <a:endParaRPr lang="en-GB" sz="2000" dirty="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9912515B-3AF5-6F46-AA3F-678BC5063E35}"/>
              </a:ext>
            </a:extLst>
          </p:cNvPr>
          <p:cNvCxnSpPr>
            <a:cxnSpLocks/>
          </p:cNvCxnSpPr>
          <p:nvPr/>
        </p:nvCxnSpPr>
        <p:spPr>
          <a:xfrm>
            <a:off x="9134060" y="2552700"/>
            <a:ext cx="0" cy="6248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B4C796-8653-7044-95CA-CB7A5FE7617A}"/>
              </a:ext>
            </a:extLst>
          </p:cNvPr>
          <p:cNvSpPr txBox="1">
            <a:spLocks/>
          </p:cNvSpPr>
          <p:nvPr/>
        </p:nvSpPr>
        <p:spPr>
          <a:xfrm>
            <a:off x="9673034" y="7353300"/>
            <a:ext cx="7782339" cy="1765300"/>
          </a:xfrm>
          <a:prstGeom prst="rect">
            <a:avLst/>
          </a:prstGeom>
        </p:spPr>
        <p:txBody>
          <a:bodyPr>
            <a:normAutofit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latin typeface="+mn-lt"/>
              </a:rPr>
              <a:t>Investment leads to 10 x potential Revenue </a:t>
            </a:r>
          </a:p>
          <a:p>
            <a:pPr marL="0" indent="0">
              <a:buNone/>
            </a:pPr>
            <a:endParaRPr lang="en-GB" sz="2800" b="1" dirty="0">
              <a:latin typeface="+mn-lt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A98E7FC-1F73-A24E-858A-B91532586741}"/>
              </a:ext>
            </a:extLst>
          </p:cNvPr>
          <p:cNvSpPr txBox="1">
            <a:spLocks/>
          </p:cNvSpPr>
          <p:nvPr/>
        </p:nvSpPr>
        <p:spPr>
          <a:xfrm>
            <a:off x="1082234" y="7353300"/>
            <a:ext cx="7782339" cy="17653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59236" marR="0" indent="-45923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itchFamily="18" charset="2"/>
              <a:buChar char=""/>
              <a:tabLst/>
              <a:defRPr sz="2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995007" marR="0" indent="-382695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3B819"/>
              </a:buClr>
              <a:buSzTx/>
              <a:buFont typeface="Wingdings 2" pitchFamily="18" charset="2"/>
              <a:buChar char=""/>
              <a:tabLst/>
              <a:defRPr sz="16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530780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2" pitchFamily="18" charset="2"/>
              <a:buChar char=""/>
              <a:tabLst/>
              <a:defRPr sz="14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143091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999"/>
              </a:buClr>
              <a:buSzTx/>
              <a:buFont typeface="Wingdings 3" pitchFamily="18" charset="2"/>
              <a:buChar char="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755403" marR="0" indent="-306156" algn="l" defTabSz="12246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6771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025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337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649" indent="-306156" algn="l" defTabSz="12246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latin typeface="+mj-lt"/>
              </a:rPr>
              <a:t>Organic but slow growth limits outcome</a:t>
            </a:r>
          </a:p>
          <a:p>
            <a:pPr marL="0" indent="0">
              <a:buNone/>
            </a:pPr>
            <a:r>
              <a:rPr lang="en-GB" sz="2800" b="1" dirty="0">
                <a:latin typeface="+mj-lt"/>
              </a:rPr>
              <a:t>Revenue 3 Million in 3 years break even in 2023</a:t>
            </a:r>
          </a:p>
          <a:p>
            <a:pPr marL="0" indent="0">
              <a:buNone/>
            </a:pPr>
            <a:r>
              <a:rPr lang="en-GB" sz="2800" b="1">
                <a:latin typeface="+mj-lt"/>
              </a:rPr>
              <a:t>BUT: </a:t>
            </a:r>
            <a:r>
              <a:rPr lang="en-GB" sz="2800" b="1" dirty="0">
                <a:latin typeface="+mj-lt"/>
              </a:rPr>
              <a:t>we can do without investment</a:t>
            </a:r>
          </a:p>
        </p:txBody>
      </p:sp>
    </p:spTree>
    <p:extLst>
      <p:ext uri="{BB962C8B-B14F-4D97-AF65-F5344CB8AC3E}">
        <p14:creationId xmlns:p14="http://schemas.microsoft.com/office/powerpoint/2010/main" val="4739340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0638E57F-FEB5-3C4D-B0C6-DF8E39DE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team to build a sustainable business </a:t>
            </a:r>
          </a:p>
        </p:txBody>
      </p:sp>
      <p:pic>
        <p:nvPicPr>
          <p:cNvPr id="77" name="Bild 31">
            <a:extLst>
              <a:ext uri="{FF2B5EF4-FFF2-40B4-BE49-F238E27FC236}">
                <a16:creationId xmlns:a16="http://schemas.microsoft.com/office/drawing/2014/main" id="{1684B1B2-89F5-2845-BC92-A4DA8025E17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996" y="3028310"/>
            <a:ext cx="1439863" cy="1851487"/>
          </a:xfrm>
          <a:prstGeom prst="rect">
            <a:avLst/>
          </a:prstGeom>
          <a:ln w="88900">
            <a:solidFill>
              <a:srgbClr val="015AB6"/>
            </a:solidFill>
          </a:ln>
        </p:spPr>
      </p:pic>
      <p:pic>
        <p:nvPicPr>
          <p:cNvPr id="14" name="Bildplatzhalter 13" descr="Ein Bild, das Person, Mann, drinnen, Schlips enthält.&#10;&#10;Automatisch generierte Beschreibung">
            <a:extLst>
              <a:ext uri="{FF2B5EF4-FFF2-40B4-BE49-F238E27FC236}">
                <a16:creationId xmlns:a16="http://schemas.microsoft.com/office/drawing/2014/main" id="{16F8B0B2-B52B-4D16-9AC1-F52ECD0C58D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6494" y="5496950"/>
            <a:ext cx="1439863" cy="1851487"/>
          </a:xfrm>
          <a:prstGeom prst="rect">
            <a:avLst/>
          </a:prstGeom>
          <a:ln w="88900">
            <a:solidFill>
              <a:srgbClr val="015AB6"/>
            </a:solidFill>
          </a:ln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B4C5FAC-7FE7-411C-8171-63F3AFE07ECC}"/>
              </a:ext>
            </a:extLst>
          </p:cNvPr>
          <p:cNvSpPr txBox="1">
            <a:spLocks/>
          </p:cNvSpPr>
          <p:nvPr/>
        </p:nvSpPr>
        <p:spPr>
          <a:xfrm>
            <a:off x="3231034" y="4784273"/>
            <a:ext cx="2193995" cy="91486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b="1" dirty="0">
              <a:solidFill>
                <a:srgbClr val="0B6DBC"/>
              </a:solidFill>
              <a:cs typeface="Arial" pitchFamily="34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81349078-C2BB-4820-9390-2B6EA5D84CB0}"/>
              </a:ext>
            </a:extLst>
          </p:cNvPr>
          <p:cNvSpPr txBox="1">
            <a:spLocks/>
          </p:cNvSpPr>
          <p:nvPr/>
        </p:nvSpPr>
        <p:spPr>
          <a:xfrm>
            <a:off x="2774005" y="3573629"/>
            <a:ext cx="2646000" cy="9014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Marcel Donges</a:t>
            </a:r>
          </a:p>
          <a:p>
            <a:pPr marL="0" indent="0" algn="ctr">
              <a:buNone/>
            </a:pPr>
            <a:r>
              <a:rPr lang="en-US" sz="1500" b="1" dirty="0">
                <a:solidFill>
                  <a:srgbClr val="0B6DBC"/>
                </a:solidFill>
                <a:cs typeface="Arial" pitchFamily="34" charset="0"/>
              </a:rPr>
              <a:t>CTO, Founder</a:t>
            </a:r>
          </a:p>
          <a:p>
            <a:pPr marL="0" indent="0" algn="ctr">
              <a:buNone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Tech Guru 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4E86B142-2AD8-4CC0-9E87-D6388AF4ADA3}"/>
              </a:ext>
            </a:extLst>
          </p:cNvPr>
          <p:cNvSpPr txBox="1">
            <a:spLocks/>
          </p:cNvSpPr>
          <p:nvPr/>
        </p:nvSpPr>
        <p:spPr>
          <a:xfrm>
            <a:off x="7599023" y="4958502"/>
            <a:ext cx="2193994" cy="37800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6AA9A9E2-BD71-1149-B33F-4D3CF535E9D0}"/>
              </a:ext>
            </a:extLst>
          </p:cNvPr>
          <p:cNvSpPr txBox="1">
            <a:spLocks/>
          </p:cNvSpPr>
          <p:nvPr/>
        </p:nvSpPr>
        <p:spPr>
          <a:xfrm>
            <a:off x="5513592" y="5031273"/>
            <a:ext cx="2193994" cy="37800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b="1" dirty="0">
              <a:solidFill>
                <a:srgbClr val="0B6DBC"/>
              </a:solidFill>
              <a:cs typeface="Arial" pitchFamily="34" charset="0"/>
            </a:endParaRPr>
          </a:p>
        </p:txBody>
      </p:sp>
      <p:pic>
        <p:nvPicPr>
          <p:cNvPr id="73" name="Grafik 72" descr="Ein Bild, das Person, Anzug, Mann, Schlips enthält.&#10;&#10;Automatisch generierte Beschreibung">
            <a:extLst>
              <a:ext uri="{FF2B5EF4-FFF2-40B4-BE49-F238E27FC236}">
                <a16:creationId xmlns:a16="http://schemas.microsoft.com/office/drawing/2014/main" id="{9C4A1FB1-569E-43E4-B018-C41D91E8D6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686" y="3028310"/>
            <a:ext cx="1468970" cy="1804967"/>
          </a:xfrm>
          <a:prstGeom prst="rect">
            <a:avLst/>
          </a:prstGeom>
          <a:ln w="88900">
            <a:solidFill>
              <a:srgbClr val="015AB6"/>
            </a:solidFill>
          </a:ln>
        </p:spPr>
      </p:pic>
      <p:pic>
        <p:nvPicPr>
          <p:cNvPr id="74" name="Grafik 73" descr="Ein Bild, das Person, Mann, Schlips, drinnen enthält.&#10;&#10;Automatisch generierte Beschreibung">
            <a:extLst>
              <a:ext uri="{FF2B5EF4-FFF2-40B4-BE49-F238E27FC236}">
                <a16:creationId xmlns:a16="http://schemas.microsoft.com/office/drawing/2014/main" id="{D3C7BB7F-E28B-445B-8027-9DEBFB5AA8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92" y="5513655"/>
            <a:ext cx="1440000" cy="1891183"/>
          </a:xfrm>
          <a:prstGeom prst="rect">
            <a:avLst/>
          </a:prstGeom>
          <a:ln w="88900">
            <a:solidFill>
              <a:srgbClr val="015AB6"/>
            </a:solidFill>
          </a:ln>
        </p:spPr>
      </p:pic>
      <p:pic>
        <p:nvPicPr>
          <p:cNvPr id="75" name="Picture 15">
            <a:extLst>
              <a:ext uri="{FF2B5EF4-FFF2-40B4-BE49-F238E27FC236}">
                <a16:creationId xmlns:a16="http://schemas.microsoft.com/office/drawing/2014/main" id="{1E0CB69D-1302-4755-BD37-3D5C823F27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6178" y="3028310"/>
            <a:ext cx="1440000" cy="1851486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rgbClr val="015AB6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7661314-0BDC-9642-93E3-731363C0F1F0}"/>
              </a:ext>
            </a:extLst>
          </p:cNvPr>
          <p:cNvSpPr txBox="1"/>
          <p:nvPr/>
        </p:nvSpPr>
        <p:spPr>
          <a:xfrm>
            <a:off x="16024410" y="6390379"/>
            <a:ext cx="1474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500" b="1" dirty="0">
                <a:cs typeface="Arial" pitchFamily="34" charset="0"/>
              </a:rPr>
              <a:t>Development Team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6C96AE5-3F1D-487A-9D54-942DBA54DF45}"/>
              </a:ext>
            </a:extLst>
          </p:cNvPr>
          <p:cNvSpPr txBox="1">
            <a:spLocks/>
          </p:cNvSpPr>
          <p:nvPr/>
        </p:nvSpPr>
        <p:spPr>
          <a:xfrm>
            <a:off x="2666523" y="6006476"/>
            <a:ext cx="2646000" cy="9014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Tom Rauhe</a:t>
            </a:r>
          </a:p>
          <a:p>
            <a:pPr marL="0" indent="0" algn="ctr">
              <a:buNone/>
            </a:pPr>
            <a:r>
              <a:rPr lang="en-US" sz="1500" b="1">
                <a:solidFill>
                  <a:srgbClr val="0B6DBC"/>
                </a:solidFill>
                <a:cs typeface="Arial" pitchFamily="34" charset="0"/>
              </a:rPr>
              <a:t>CEO, Community</a:t>
            </a:r>
          </a:p>
          <a:p>
            <a:pPr marL="0" indent="0" algn="ctr">
              <a:buNone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Serial Entrepreneur</a:t>
            </a:r>
            <a:endParaRPr lang="en-US" sz="1500" b="1" dirty="0">
              <a:solidFill>
                <a:srgbClr val="0B6DBC"/>
              </a:solidFill>
              <a:cs typeface="Arial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83559C9-7DA8-4A44-B605-A22F7831F1E4}"/>
              </a:ext>
            </a:extLst>
          </p:cNvPr>
          <p:cNvSpPr txBox="1">
            <a:spLocks/>
          </p:cNvSpPr>
          <p:nvPr/>
        </p:nvSpPr>
        <p:spPr>
          <a:xfrm>
            <a:off x="7147017" y="3507271"/>
            <a:ext cx="2646000" cy="9014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Mareck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Machacek</a:t>
            </a:r>
          </a:p>
          <a:p>
            <a:pPr marL="0" indent="0" algn="ctr">
              <a:buNone/>
            </a:pPr>
            <a:r>
              <a:rPr lang="en-US" sz="1500" b="1" dirty="0">
                <a:solidFill>
                  <a:srgbClr val="0B6DBC"/>
                </a:solidFill>
                <a:cs typeface="Arial" pitchFamily="34" charset="0"/>
              </a:rPr>
              <a:t>VP Sales &amp; Marketing</a:t>
            </a:r>
          </a:p>
          <a:p>
            <a:pPr marL="0" indent="0" algn="ctr">
              <a:buNone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30y experience tech sales</a:t>
            </a:r>
            <a:endParaRPr lang="en-US" sz="1500" b="1" dirty="0">
              <a:solidFill>
                <a:srgbClr val="0B6DBC"/>
              </a:solidFill>
              <a:cs typeface="Arial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AE4D7-7DC5-47A8-BF89-3DF585780C3F}"/>
              </a:ext>
            </a:extLst>
          </p:cNvPr>
          <p:cNvSpPr txBox="1">
            <a:spLocks/>
          </p:cNvSpPr>
          <p:nvPr/>
        </p:nvSpPr>
        <p:spPr>
          <a:xfrm>
            <a:off x="7106095" y="6006476"/>
            <a:ext cx="2646000" cy="9014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Roman Patzelt</a:t>
            </a:r>
          </a:p>
          <a:p>
            <a:pPr marL="0" indent="0" algn="ctr">
              <a:buNone/>
            </a:pPr>
            <a:r>
              <a:rPr lang="en-US" sz="1500" b="1">
                <a:solidFill>
                  <a:srgbClr val="0B6DBC"/>
                </a:solidFill>
                <a:cs typeface="Arial" pitchFamily="34" charset="0"/>
              </a:rPr>
              <a:t>VP Finance</a:t>
            </a:r>
          </a:p>
          <a:p>
            <a:pPr marL="0" indent="0" algn="ctr">
              <a:buNone/>
            </a:pPr>
            <a:r>
              <a:rPr lang="en-US" sz="1500" b="1">
                <a:cs typeface="Arial" pitchFamily="34" charset="0"/>
              </a:rPr>
              <a:t>25y experience finance</a:t>
            </a:r>
            <a:endParaRPr lang="en-US" sz="1500" b="1" dirty="0">
              <a:cs typeface="Arial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7C7C35-9F31-4ADA-9E0B-D657826B9621}"/>
              </a:ext>
            </a:extLst>
          </p:cNvPr>
          <p:cNvSpPr txBox="1">
            <a:spLocks/>
          </p:cNvSpPr>
          <p:nvPr/>
        </p:nvSpPr>
        <p:spPr>
          <a:xfrm>
            <a:off x="11169348" y="3480048"/>
            <a:ext cx="2646000" cy="9014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Christoph 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Stadeler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1500" b="1" dirty="0">
                <a:solidFill>
                  <a:srgbClr val="0B6DBC"/>
                </a:solidFill>
                <a:cs typeface="Arial" pitchFamily="34" charset="0"/>
              </a:rPr>
              <a:t>Advisory Chair</a:t>
            </a:r>
          </a:p>
          <a:p>
            <a:pPr marL="0" indent="0" algn="ctr">
              <a:buNone/>
            </a:pPr>
            <a:r>
              <a:rPr lang="en-US" sz="1500" b="1" dirty="0">
                <a:cs typeface="Arial" pitchFamily="34" charset="0"/>
              </a:rPr>
              <a:t>Media C-Level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12A95C3-A9DC-4501-A2F5-49355378CD5C}"/>
              </a:ext>
            </a:extLst>
          </p:cNvPr>
          <p:cNvGrpSpPr/>
          <p:nvPr/>
        </p:nvGrpSpPr>
        <p:grpSpPr>
          <a:xfrm>
            <a:off x="10061234" y="5513655"/>
            <a:ext cx="1521166" cy="1891183"/>
            <a:chOff x="2528753" y="5457618"/>
            <a:chExt cx="1440000" cy="1558607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B76C3B7-1A0E-47FC-8E43-59687F0393D3}"/>
                </a:ext>
              </a:extLst>
            </p:cNvPr>
            <p:cNvSpPr/>
            <p:nvPr/>
          </p:nvSpPr>
          <p:spPr>
            <a:xfrm>
              <a:off x="2528753" y="5457618"/>
              <a:ext cx="1440000" cy="1558607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Grafik 27" descr="Künstliche Intelligenz">
              <a:extLst>
                <a:ext uri="{FF2B5EF4-FFF2-40B4-BE49-F238E27FC236}">
                  <a16:creationId xmlns:a16="http://schemas.microsoft.com/office/drawing/2014/main" id="{41015683-78EF-4519-9959-2BBB2A01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583931" y="5571216"/>
              <a:ext cx="1329771" cy="13297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0F1DA9C-7073-413B-BE57-BDC1D6EB637B}"/>
              </a:ext>
            </a:extLst>
          </p:cNvPr>
          <p:cNvSpPr txBox="1">
            <a:spLocks/>
          </p:cNvSpPr>
          <p:nvPr/>
        </p:nvSpPr>
        <p:spPr>
          <a:xfrm>
            <a:off x="11201400" y="5971948"/>
            <a:ext cx="2646000" cy="9014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Manish Jain</a:t>
            </a:r>
          </a:p>
          <a:p>
            <a:pPr marL="0" indent="0" algn="ctr">
              <a:buNone/>
            </a:pPr>
            <a:r>
              <a:rPr lang="en-US" sz="1500" b="1" dirty="0">
                <a:solidFill>
                  <a:srgbClr val="0B6DBC"/>
                </a:solidFill>
                <a:cs typeface="Arial" pitchFamily="34" charset="0"/>
              </a:rPr>
              <a:t>R&amp;D Manager </a:t>
            </a:r>
          </a:p>
          <a:p>
            <a:pPr marL="0" indent="0" algn="ctr">
              <a:buNone/>
            </a:pPr>
            <a:r>
              <a:rPr lang="en-US" sz="1500" b="1" dirty="0">
                <a:cs typeface="Arial" pitchFamily="34" charset="0"/>
              </a:rPr>
              <a:t>Entrepreneur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24E241E-38F2-453A-8A47-D35B73FAE946}"/>
              </a:ext>
            </a:extLst>
          </p:cNvPr>
          <p:cNvGrpSpPr/>
          <p:nvPr/>
        </p:nvGrpSpPr>
        <p:grpSpPr>
          <a:xfrm>
            <a:off x="14257200" y="5513655"/>
            <a:ext cx="476659" cy="661024"/>
            <a:chOff x="2528753" y="5457618"/>
            <a:chExt cx="1440000" cy="1558607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2ED7A6F-770A-4849-A8DB-FAE4DCDF657C}"/>
                </a:ext>
              </a:extLst>
            </p:cNvPr>
            <p:cNvSpPr/>
            <p:nvPr/>
          </p:nvSpPr>
          <p:spPr>
            <a:xfrm>
              <a:off x="2528753" y="5457618"/>
              <a:ext cx="1440000" cy="1558607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Grafik 32" descr="Künstliche Intelligenz">
              <a:extLst>
                <a:ext uri="{FF2B5EF4-FFF2-40B4-BE49-F238E27FC236}">
                  <a16:creationId xmlns:a16="http://schemas.microsoft.com/office/drawing/2014/main" id="{936134CD-3411-403C-A008-CF480ED21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583931" y="5571216"/>
              <a:ext cx="1329771" cy="13297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741D650-9AB5-46CD-AB59-7632A3052986}"/>
              </a:ext>
            </a:extLst>
          </p:cNvPr>
          <p:cNvGrpSpPr/>
          <p:nvPr/>
        </p:nvGrpSpPr>
        <p:grpSpPr>
          <a:xfrm>
            <a:off x="15216526" y="5513655"/>
            <a:ext cx="476659" cy="661024"/>
            <a:chOff x="2528753" y="5457618"/>
            <a:chExt cx="1440000" cy="1558607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6AB16A1E-BDEC-44E1-8C57-188BE059554C}"/>
                </a:ext>
              </a:extLst>
            </p:cNvPr>
            <p:cNvSpPr/>
            <p:nvPr/>
          </p:nvSpPr>
          <p:spPr>
            <a:xfrm>
              <a:off x="2528753" y="5457618"/>
              <a:ext cx="1440000" cy="1558607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Grafik 39" descr="Künstliche Intelligenz">
              <a:extLst>
                <a:ext uri="{FF2B5EF4-FFF2-40B4-BE49-F238E27FC236}">
                  <a16:creationId xmlns:a16="http://schemas.microsoft.com/office/drawing/2014/main" id="{4059C331-B995-4CDF-BEB6-A6587F64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583931" y="5571216"/>
              <a:ext cx="1329771" cy="13297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FA507A7-076A-43CF-ACE9-53F19DDD36DC}"/>
              </a:ext>
            </a:extLst>
          </p:cNvPr>
          <p:cNvGrpSpPr/>
          <p:nvPr/>
        </p:nvGrpSpPr>
        <p:grpSpPr>
          <a:xfrm>
            <a:off x="14257200" y="6319877"/>
            <a:ext cx="476659" cy="661024"/>
            <a:chOff x="2528753" y="5457618"/>
            <a:chExt cx="1440000" cy="1558607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D915E0F6-5359-4CBF-A60A-F757F1465451}"/>
                </a:ext>
              </a:extLst>
            </p:cNvPr>
            <p:cNvSpPr/>
            <p:nvPr/>
          </p:nvSpPr>
          <p:spPr>
            <a:xfrm>
              <a:off x="2528753" y="5457618"/>
              <a:ext cx="1440000" cy="1558607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fik 43" descr="Künstliche Intelligenz">
              <a:extLst>
                <a:ext uri="{FF2B5EF4-FFF2-40B4-BE49-F238E27FC236}">
                  <a16:creationId xmlns:a16="http://schemas.microsoft.com/office/drawing/2014/main" id="{971C7C91-7B7D-42E6-99C8-310F3F40D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583931" y="5571216"/>
              <a:ext cx="1329771" cy="13297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A0D4970E-556F-45BF-94C3-74F359F7B363}"/>
              </a:ext>
            </a:extLst>
          </p:cNvPr>
          <p:cNvGrpSpPr/>
          <p:nvPr/>
        </p:nvGrpSpPr>
        <p:grpSpPr>
          <a:xfrm>
            <a:off x="15216526" y="6319528"/>
            <a:ext cx="476659" cy="661024"/>
            <a:chOff x="2528753" y="5457618"/>
            <a:chExt cx="1440000" cy="1558607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82D92330-E539-4B28-9DDA-B86FBB0F4B79}"/>
                </a:ext>
              </a:extLst>
            </p:cNvPr>
            <p:cNvSpPr/>
            <p:nvPr/>
          </p:nvSpPr>
          <p:spPr>
            <a:xfrm>
              <a:off x="2528753" y="5457618"/>
              <a:ext cx="1440000" cy="1558607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Grafik 46" descr="Künstliche Intelligenz">
              <a:extLst>
                <a:ext uri="{FF2B5EF4-FFF2-40B4-BE49-F238E27FC236}">
                  <a16:creationId xmlns:a16="http://schemas.microsoft.com/office/drawing/2014/main" id="{9437EEC4-F156-493B-A676-0C71E05F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583931" y="5571216"/>
              <a:ext cx="1329771" cy="13297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2778706-381B-4F34-814E-42473AB3FB42}"/>
              </a:ext>
            </a:extLst>
          </p:cNvPr>
          <p:cNvGrpSpPr/>
          <p:nvPr/>
        </p:nvGrpSpPr>
        <p:grpSpPr>
          <a:xfrm>
            <a:off x="14238978" y="7126099"/>
            <a:ext cx="476659" cy="661024"/>
            <a:chOff x="2528753" y="5457618"/>
            <a:chExt cx="1440000" cy="1558607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D4C74892-F1CC-4998-84BD-0D4B504C2A23}"/>
                </a:ext>
              </a:extLst>
            </p:cNvPr>
            <p:cNvSpPr/>
            <p:nvPr/>
          </p:nvSpPr>
          <p:spPr>
            <a:xfrm>
              <a:off x="2528753" y="5457618"/>
              <a:ext cx="1440000" cy="1558607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Grafik 49" descr="Künstliche Intelligenz">
              <a:extLst>
                <a:ext uri="{FF2B5EF4-FFF2-40B4-BE49-F238E27FC236}">
                  <a16:creationId xmlns:a16="http://schemas.microsoft.com/office/drawing/2014/main" id="{9F49CE12-896A-42B0-9A8C-E08DBB66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583931" y="5571216"/>
              <a:ext cx="1329771" cy="13297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A6C22D1F-F88E-422F-A7F3-CBB83758B07C}"/>
              </a:ext>
            </a:extLst>
          </p:cNvPr>
          <p:cNvGrpSpPr/>
          <p:nvPr/>
        </p:nvGrpSpPr>
        <p:grpSpPr>
          <a:xfrm>
            <a:off x="15234791" y="7125401"/>
            <a:ext cx="476659" cy="661024"/>
            <a:chOff x="2528753" y="5457618"/>
            <a:chExt cx="1440000" cy="1558607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E38398EB-89C9-42CE-AB7A-1F04C69BA7E6}"/>
                </a:ext>
              </a:extLst>
            </p:cNvPr>
            <p:cNvSpPr/>
            <p:nvPr/>
          </p:nvSpPr>
          <p:spPr>
            <a:xfrm>
              <a:off x="2528753" y="5457618"/>
              <a:ext cx="1440000" cy="1558607"/>
            </a:xfrm>
            <a:prstGeom prst="rect">
              <a:avLst/>
            </a:prstGeom>
            <a:noFill/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Grafik 54" descr="Künstliche Intelligenz">
              <a:extLst>
                <a:ext uri="{FF2B5EF4-FFF2-40B4-BE49-F238E27FC236}">
                  <a16:creationId xmlns:a16="http://schemas.microsoft.com/office/drawing/2014/main" id="{DC4C1340-686B-4B26-AB31-272D4FD0E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2583931" y="5571216"/>
              <a:ext cx="1329771" cy="13297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602190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41D381A-BBB1-6C44-A264-B258128D8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1433" y="4911743"/>
            <a:ext cx="12801600" cy="1252264"/>
          </a:xfrm>
        </p:spPr>
        <p:txBody>
          <a:bodyPr/>
          <a:lstStyle/>
          <a:p>
            <a:r>
              <a:rPr lang="en-GB" dirty="0"/>
              <a:t>Thank you for your attention!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A89EA9-763A-024F-BF99-6485A2F2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24624"/>
            <a:fld id="{C4FB3287-924D-476C-A86E-8BB8B69384F9}" type="slidenum">
              <a:rPr lang="de-DE" smtClean="0">
                <a:solidFill>
                  <a:srgbClr val="FFFFFF"/>
                </a:solidFill>
              </a:rPr>
              <a:pPr defTabSz="1224624"/>
              <a:t>112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E3C446-9EF6-7C46-AFD8-AE1A765B6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1181100"/>
            <a:ext cx="12268201" cy="2514600"/>
          </a:xfrm>
        </p:spPr>
        <p:txBody>
          <a:bodyPr/>
          <a:lstStyle/>
          <a:p>
            <a:r>
              <a:rPr lang="en-GB" dirty="0"/>
              <a:t>Write Once Deploy Anywhere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861BD0-8871-2B4F-B857-FF63F3D80C31}"/>
              </a:ext>
            </a:extLst>
          </p:cNvPr>
          <p:cNvGrpSpPr/>
          <p:nvPr/>
        </p:nvGrpSpPr>
        <p:grpSpPr>
          <a:xfrm>
            <a:off x="7890822" y="-34943"/>
            <a:ext cx="2506356" cy="2329852"/>
            <a:chOff x="15392400" y="301302"/>
            <a:chExt cx="2506356" cy="232985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0B89DDA-A34E-3C4A-A6FE-DC08171A8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392400" y="301302"/>
              <a:ext cx="2506356" cy="2329852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F83920A-9790-0442-B733-62BD3EDB8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16928" y="856628"/>
              <a:ext cx="1257300" cy="1244600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8315CAC-22FD-7E48-AF9C-41A9B5B7FD08}"/>
              </a:ext>
            </a:extLst>
          </p:cNvPr>
          <p:cNvGrpSpPr/>
          <p:nvPr/>
        </p:nvGrpSpPr>
        <p:grpSpPr>
          <a:xfrm>
            <a:off x="4832184" y="622151"/>
            <a:ext cx="7512216" cy="1028363"/>
            <a:chOff x="4725852" y="622151"/>
            <a:chExt cx="7512216" cy="1028363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CBA471C-EA80-B94F-9CE9-67F5757BD62C}"/>
                </a:ext>
              </a:extLst>
            </p:cNvPr>
            <p:cNvSpPr/>
            <p:nvPr userDrawn="1"/>
          </p:nvSpPr>
          <p:spPr>
            <a:xfrm>
              <a:off x="4725852" y="622151"/>
              <a:ext cx="330891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6000" b="0" i="0" baseline="0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Cerulean</a:t>
              </a:r>
              <a:endParaRPr lang="de-DE" sz="4950" b="0" i="0" baseline="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7BFDD89-1973-324D-ACD3-BE8BF842B5F6}"/>
                </a:ext>
              </a:extLst>
            </p:cNvPr>
            <p:cNvSpPr/>
            <p:nvPr userDrawn="1"/>
          </p:nvSpPr>
          <p:spPr>
            <a:xfrm>
              <a:off x="10084914" y="634851"/>
              <a:ext cx="215315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6000" b="0" i="0" baseline="0" dirty="0">
                  <a:solidFill>
                    <a:srgbClr val="FFFFFF"/>
                  </a:solidFill>
                  <a:latin typeface="Helvetica" charset="0"/>
                  <a:ea typeface="Helvetica" charset="0"/>
                  <a:cs typeface="Helvetica" charset="0"/>
                </a:rPr>
                <a:t>Circle</a:t>
              </a:r>
              <a:endParaRPr lang="de-DE" sz="4950" b="0" i="0" baseline="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3349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CB80F9-7DCD-4B79-8E22-A22FC60B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3287-924D-476C-A86E-8BB8B69384F9}" type="slidenum">
              <a:rPr lang="de-DE" smtClean="0">
                <a:solidFill>
                  <a:srgbClr val="FFFFFF"/>
                </a:solidFill>
              </a:rPr>
              <a:pPr/>
              <a:t>113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41C08F5-A17B-4A03-9C5D-44DFEA73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Business Model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660C1A1-37E3-43C2-A2AE-22AD8EFEBB2C}"/>
              </a:ext>
            </a:extLst>
          </p:cNvPr>
          <p:cNvSpPr/>
          <p:nvPr/>
        </p:nvSpPr>
        <p:spPr>
          <a:xfrm>
            <a:off x="7162799" y="4415017"/>
            <a:ext cx="3480243" cy="1414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COAST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EA9B90-E328-4F87-8485-E81314A17B50}"/>
              </a:ext>
            </a:extLst>
          </p:cNvPr>
          <p:cNvSpPr/>
          <p:nvPr/>
        </p:nvSpPr>
        <p:spPr>
          <a:xfrm>
            <a:off x="13544818" y="2030229"/>
            <a:ext cx="3048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Corporate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983A139-858B-4C2A-9D35-BE38890850C0}"/>
              </a:ext>
            </a:extLst>
          </p:cNvPr>
          <p:cNvSpPr txBox="1"/>
          <p:nvPr/>
        </p:nvSpPr>
        <p:spPr>
          <a:xfrm>
            <a:off x="10210800" y="2053079"/>
            <a:ext cx="3124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350k/y € yearly sub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D19BB7A-BA15-430A-BC4C-D4A30DD7AFA1}"/>
              </a:ext>
            </a:extLst>
          </p:cNvPr>
          <p:cNvCxnSpPr>
            <a:cxnSpLocks/>
            <a:stCxn id="7" idx="4"/>
            <a:endCxn id="15" idx="0"/>
          </p:cNvCxnSpPr>
          <p:nvPr/>
        </p:nvCxnSpPr>
        <p:spPr>
          <a:xfrm>
            <a:off x="15068818" y="3173229"/>
            <a:ext cx="13706" cy="105915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C5F2B08D-D0AA-4465-A32C-CB1135BB4807}"/>
              </a:ext>
            </a:extLst>
          </p:cNvPr>
          <p:cNvSpPr/>
          <p:nvPr/>
        </p:nvSpPr>
        <p:spPr>
          <a:xfrm>
            <a:off x="12997494" y="4232388"/>
            <a:ext cx="4170059" cy="18222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Closed Community Store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40D6659-C1C0-4A05-8879-5DAA5F43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20000"/>
            <a:ext cx="2992888" cy="2017609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EC37340-9ABB-4083-82BB-681DA0E6AB8D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328573" y="2601729"/>
            <a:ext cx="4216245" cy="2207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5D42C86-279A-4358-B8EE-3CE7BCE09A74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8686801" y="3390901"/>
            <a:ext cx="216120" cy="102411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9BD2D3EA-B5AF-4748-B100-B0077424F057}"/>
              </a:ext>
            </a:extLst>
          </p:cNvPr>
          <p:cNvSpPr txBox="1"/>
          <p:nvPr/>
        </p:nvSpPr>
        <p:spPr>
          <a:xfrm>
            <a:off x="9512992" y="3612274"/>
            <a:ext cx="3124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27% of ALL revenue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EBA8A17-77D6-40A5-93EF-4949CAC8BCF9}"/>
              </a:ext>
            </a:extLst>
          </p:cNvPr>
          <p:cNvSpPr/>
          <p:nvPr/>
        </p:nvSpPr>
        <p:spPr>
          <a:xfrm>
            <a:off x="6085609" y="7962900"/>
            <a:ext cx="1066800" cy="55150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Dev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9378C9E-55D4-4727-9E18-EE73C8C6C267}"/>
              </a:ext>
            </a:extLst>
          </p:cNvPr>
          <p:cNvSpPr/>
          <p:nvPr/>
        </p:nvSpPr>
        <p:spPr>
          <a:xfrm>
            <a:off x="7236114" y="7962899"/>
            <a:ext cx="1066800" cy="55150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Dev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241D109-22C2-407F-8CA0-719A1107F09E}"/>
              </a:ext>
            </a:extLst>
          </p:cNvPr>
          <p:cNvSpPr/>
          <p:nvPr/>
        </p:nvSpPr>
        <p:spPr>
          <a:xfrm>
            <a:off x="8386619" y="7962898"/>
            <a:ext cx="1066800" cy="55150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Dev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49F18B6-7BD3-461A-A85A-6A1DCCB8B0C8}"/>
              </a:ext>
            </a:extLst>
          </p:cNvPr>
          <p:cNvSpPr/>
          <p:nvPr/>
        </p:nvSpPr>
        <p:spPr>
          <a:xfrm>
            <a:off x="9537124" y="7958166"/>
            <a:ext cx="1066800" cy="5515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Dev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EA74749-C714-408B-97EE-B33E3D0C1A2F}"/>
              </a:ext>
            </a:extLst>
          </p:cNvPr>
          <p:cNvSpPr/>
          <p:nvPr/>
        </p:nvSpPr>
        <p:spPr>
          <a:xfrm>
            <a:off x="10706100" y="7958165"/>
            <a:ext cx="1066800" cy="5515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Dev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ED271E0C-8F29-4BA4-8611-9FCD479DA35E}"/>
              </a:ext>
            </a:extLst>
          </p:cNvPr>
          <p:cNvSpPr/>
          <p:nvPr/>
        </p:nvSpPr>
        <p:spPr>
          <a:xfrm>
            <a:off x="7419998" y="4934771"/>
            <a:ext cx="381000" cy="3991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4B900A67-DF5B-436A-B47A-CF5F2957E2A4}"/>
              </a:ext>
            </a:extLst>
          </p:cNvPr>
          <p:cNvSpPr/>
          <p:nvPr/>
        </p:nvSpPr>
        <p:spPr>
          <a:xfrm>
            <a:off x="7825510" y="5293226"/>
            <a:ext cx="381000" cy="39910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9BF8806A-2CF8-450F-B24E-7326440E7779}"/>
              </a:ext>
            </a:extLst>
          </p:cNvPr>
          <p:cNvSpPr/>
          <p:nvPr/>
        </p:nvSpPr>
        <p:spPr>
          <a:xfrm>
            <a:off x="8037339" y="4581487"/>
            <a:ext cx="381000" cy="3991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503E5D27-A4CB-43D2-8E3F-9020C962F1DE}"/>
              </a:ext>
            </a:extLst>
          </p:cNvPr>
          <p:cNvSpPr/>
          <p:nvPr/>
        </p:nvSpPr>
        <p:spPr>
          <a:xfrm>
            <a:off x="8539019" y="5445079"/>
            <a:ext cx="381000" cy="39910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F79871C-B76A-467B-A07A-892CD24798D5}"/>
              </a:ext>
            </a:extLst>
          </p:cNvPr>
          <p:cNvSpPr/>
          <p:nvPr/>
        </p:nvSpPr>
        <p:spPr>
          <a:xfrm>
            <a:off x="9290707" y="4562792"/>
            <a:ext cx="381000" cy="399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C3832F9A-CB5C-48A9-8EA9-B989F7458E9D}"/>
              </a:ext>
            </a:extLst>
          </p:cNvPr>
          <p:cNvSpPr/>
          <p:nvPr/>
        </p:nvSpPr>
        <p:spPr>
          <a:xfrm>
            <a:off x="10013410" y="4891132"/>
            <a:ext cx="381000" cy="399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85AFEDE3-E36A-48BA-A475-A70233F62773}"/>
              </a:ext>
            </a:extLst>
          </p:cNvPr>
          <p:cNvSpPr/>
          <p:nvPr/>
        </p:nvSpPr>
        <p:spPr>
          <a:xfrm>
            <a:off x="9173440" y="5330678"/>
            <a:ext cx="381000" cy="39910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73612D60-54CE-4F57-B552-AEBF33E4559D}"/>
              </a:ext>
            </a:extLst>
          </p:cNvPr>
          <p:cNvCxnSpPr>
            <a:cxnSpLocks/>
          </p:cNvCxnSpPr>
          <p:nvPr/>
        </p:nvCxnSpPr>
        <p:spPr>
          <a:xfrm flipV="1">
            <a:off x="6619009" y="5644633"/>
            <a:ext cx="848591" cy="231353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C3CE61B2-48EF-4619-89FA-AB254CAE6D8F}"/>
              </a:ext>
            </a:extLst>
          </p:cNvPr>
          <p:cNvCxnSpPr>
            <a:cxnSpLocks/>
          </p:cNvCxnSpPr>
          <p:nvPr/>
        </p:nvCxnSpPr>
        <p:spPr>
          <a:xfrm flipV="1">
            <a:off x="7741093" y="5796243"/>
            <a:ext cx="343612" cy="21815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2604DD0B-0D93-4A8B-9DB1-87CC6C4EF123}"/>
              </a:ext>
            </a:extLst>
          </p:cNvPr>
          <p:cNvCxnSpPr>
            <a:cxnSpLocks/>
          </p:cNvCxnSpPr>
          <p:nvPr/>
        </p:nvCxnSpPr>
        <p:spPr>
          <a:xfrm flipV="1">
            <a:off x="8891598" y="5844188"/>
            <a:ext cx="0" cy="214031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E820DED2-907F-44F9-BA64-C32D035C76C0}"/>
              </a:ext>
            </a:extLst>
          </p:cNvPr>
          <p:cNvCxnSpPr>
            <a:cxnSpLocks/>
          </p:cNvCxnSpPr>
          <p:nvPr/>
        </p:nvCxnSpPr>
        <p:spPr>
          <a:xfrm flipH="1" flipV="1">
            <a:off x="9453419" y="5796243"/>
            <a:ext cx="626069" cy="218826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E9A60A34-40FE-4329-B1F2-3D327EABC932}"/>
              </a:ext>
            </a:extLst>
          </p:cNvPr>
          <p:cNvCxnSpPr>
            <a:cxnSpLocks/>
          </p:cNvCxnSpPr>
          <p:nvPr/>
        </p:nvCxnSpPr>
        <p:spPr>
          <a:xfrm flipH="1" flipV="1">
            <a:off x="9907733" y="5644633"/>
            <a:ext cx="1279985" cy="233315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>
            <a:extLst>
              <a:ext uri="{FF2B5EF4-FFF2-40B4-BE49-F238E27FC236}">
                <a16:creationId xmlns:a16="http://schemas.microsoft.com/office/drawing/2014/main" id="{7FE3738A-BA66-46D8-87B9-13B2230766FA}"/>
              </a:ext>
            </a:extLst>
          </p:cNvPr>
          <p:cNvSpPr txBox="1"/>
          <p:nvPr/>
        </p:nvSpPr>
        <p:spPr>
          <a:xfrm rot="17504997">
            <a:off x="5845667" y="6517608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Components</a:t>
            </a:r>
          </a:p>
        </p:txBody>
      </p: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20EE8F49-5076-45C1-B009-F423EA0CF401}"/>
              </a:ext>
            </a:extLst>
          </p:cNvPr>
          <p:cNvCxnSpPr>
            <a:cxnSpLocks/>
          </p:cNvCxnSpPr>
          <p:nvPr/>
        </p:nvCxnSpPr>
        <p:spPr>
          <a:xfrm flipV="1">
            <a:off x="2882263" y="4531929"/>
            <a:ext cx="1671559" cy="78248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BBEF3307-84B1-4987-A96E-394A40E5BCBD}"/>
              </a:ext>
            </a:extLst>
          </p:cNvPr>
          <p:cNvSpPr/>
          <p:nvPr/>
        </p:nvSpPr>
        <p:spPr>
          <a:xfrm>
            <a:off x="1368527" y="5292679"/>
            <a:ext cx="2001897" cy="11985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Dev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589531A-4EF9-4A22-A576-2CE98788446C}"/>
              </a:ext>
            </a:extLst>
          </p:cNvPr>
          <p:cNvSpPr/>
          <p:nvPr/>
        </p:nvSpPr>
        <p:spPr>
          <a:xfrm>
            <a:off x="3828188" y="3389568"/>
            <a:ext cx="2308363" cy="1195497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App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40FB2DA0-C6D9-4954-BC1B-8A7B4B1C5DC2}"/>
              </a:ext>
            </a:extLst>
          </p:cNvPr>
          <p:cNvSpPr/>
          <p:nvPr/>
        </p:nvSpPr>
        <p:spPr>
          <a:xfrm>
            <a:off x="3942621" y="3871132"/>
            <a:ext cx="381000" cy="3991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B1F96FFE-EDC5-4BA5-80A5-953C84F9F680}"/>
              </a:ext>
            </a:extLst>
          </p:cNvPr>
          <p:cNvSpPr/>
          <p:nvPr/>
        </p:nvSpPr>
        <p:spPr>
          <a:xfrm>
            <a:off x="4528411" y="3438054"/>
            <a:ext cx="381000" cy="3991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27679805-8D72-4BAA-9D7D-9DC088E09B0F}"/>
              </a:ext>
            </a:extLst>
          </p:cNvPr>
          <p:cNvSpPr/>
          <p:nvPr/>
        </p:nvSpPr>
        <p:spPr>
          <a:xfrm>
            <a:off x="5382958" y="3630689"/>
            <a:ext cx="381000" cy="399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EE9B8C62-52AE-4DA0-9806-59C4B9C5A24A}"/>
              </a:ext>
            </a:extLst>
          </p:cNvPr>
          <p:cNvCxnSpPr>
            <a:cxnSpLocks/>
            <a:stCxn id="78" idx="6"/>
          </p:cNvCxnSpPr>
          <p:nvPr/>
        </p:nvCxnSpPr>
        <p:spPr>
          <a:xfrm>
            <a:off x="6136551" y="3987317"/>
            <a:ext cx="1179077" cy="75340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7702F3BF-17B6-4E41-8E02-8BC68C369457}"/>
              </a:ext>
            </a:extLst>
          </p:cNvPr>
          <p:cNvSpPr/>
          <p:nvPr/>
        </p:nvSpPr>
        <p:spPr>
          <a:xfrm>
            <a:off x="3005730" y="6766972"/>
            <a:ext cx="1851307" cy="96085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/>
              <a:t>User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03EB1D48-8866-44CF-864E-81F72F9F2876}"/>
              </a:ext>
            </a:extLst>
          </p:cNvPr>
          <p:cNvSpPr/>
          <p:nvPr/>
        </p:nvSpPr>
        <p:spPr>
          <a:xfrm>
            <a:off x="304458" y="7006037"/>
            <a:ext cx="1851307" cy="96085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/>
              <a:t>Inapp $</a:t>
            </a:r>
          </a:p>
        </p:txBody>
      </p: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B68AD974-B1C6-4226-9793-4CC1AC30F391}"/>
              </a:ext>
            </a:extLst>
          </p:cNvPr>
          <p:cNvCxnSpPr>
            <a:cxnSpLocks/>
            <a:stCxn id="89" idx="2"/>
            <a:endCxn id="96" idx="6"/>
          </p:cNvCxnSpPr>
          <p:nvPr/>
        </p:nvCxnSpPr>
        <p:spPr>
          <a:xfrm flipH="1">
            <a:off x="2155765" y="7247398"/>
            <a:ext cx="849965" cy="2390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F7449894-730D-4A67-8344-DABA0797BCD4}"/>
              </a:ext>
            </a:extLst>
          </p:cNvPr>
          <p:cNvCxnSpPr>
            <a:cxnSpLocks/>
            <a:endCxn id="91" idx="7"/>
          </p:cNvCxnSpPr>
          <p:nvPr/>
        </p:nvCxnSpPr>
        <p:spPr>
          <a:xfrm flipH="1">
            <a:off x="5573751" y="5540204"/>
            <a:ext cx="1684444" cy="105656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0EE47006-9487-4BEE-85AF-9FB714DA922C}"/>
              </a:ext>
            </a:extLst>
          </p:cNvPr>
          <p:cNvSpPr/>
          <p:nvPr/>
        </p:nvSpPr>
        <p:spPr>
          <a:xfrm>
            <a:off x="4052160" y="6491218"/>
            <a:ext cx="1782655" cy="72076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/>
              <a:t> Free App</a:t>
            </a:r>
          </a:p>
        </p:txBody>
      </p: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A0C2671E-CA24-47A6-86BF-4B5D007DCA6B}"/>
              </a:ext>
            </a:extLst>
          </p:cNvPr>
          <p:cNvCxnSpPr>
            <a:cxnSpLocks/>
            <a:stCxn id="96" idx="7"/>
          </p:cNvCxnSpPr>
          <p:nvPr/>
        </p:nvCxnSpPr>
        <p:spPr>
          <a:xfrm flipV="1">
            <a:off x="1884647" y="5579561"/>
            <a:ext cx="5599568" cy="156718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D35C8B16-7C47-4812-BE74-03DF02757883}"/>
              </a:ext>
            </a:extLst>
          </p:cNvPr>
          <p:cNvSpPr/>
          <p:nvPr/>
        </p:nvSpPr>
        <p:spPr>
          <a:xfrm>
            <a:off x="3868448" y="1645806"/>
            <a:ext cx="2456152" cy="130513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App</a:t>
            </a:r>
          </a:p>
        </p:txBody>
      </p:sp>
      <p:cxnSp>
        <p:nvCxnSpPr>
          <p:cNvPr id="113" name="Gerade Verbindung mit Pfeil 112">
            <a:extLst>
              <a:ext uri="{FF2B5EF4-FFF2-40B4-BE49-F238E27FC236}">
                <a16:creationId xmlns:a16="http://schemas.microsoft.com/office/drawing/2014/main" id="{F1106F36-69AD-4653-8133-F25AEBAA13E0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2369476" y="2915973"/>
            <a:ext cx="1985855" cy="237670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F9A50ED0-5C06-4CC0-80FA-612FA444CCDD}"/>
              </a:ext>
            </a:extLst>
          </p:cNvPr>
          <p:cNvCxnSpPr>
            <a:cxnSpLocks/>
            <a:endCxn id="66" idx="6"/>
          </p:cNvCxnSpPr>
          <p:nvPr/>
        </p:nvCxnSpPr>
        <p:spPr>
          <a:xfrm flipH="1">
            <a:off x="3370424" y="5249513"/>
            <a:ext cx="3781820" cy="64243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hteck 122">
            <a:extLst>
              <a:ext uri="{FF2B5EF4-FFF2-40B4-BE49-F238E27FC236}">
                <a16:creationId xmlns:a16="http://schemas.microsoft.com/office/drawing/2014/main" id="{0E02CB14-1478-4059-8335-183076179072}"/>
              </a:ext>
            </a:extLst>
          </p:cNvPr>
          <p:cNvSpPr/>
          <p:nvPr/>
        </p:nvSpPr>
        <p:spPr>
          <a:xfrm>
            <a:off x="5704609" y="2112946"/>
            <a:ext cx="381000" cy="39910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74C41F5A-30E9-4364-BD40-843AD756E9B1}"/>
              </a:ext>
            </a:extLst>
          </p:cNvPr>
          <p:cNvSpPr/>
          <p:nvPr/>
        </p:nvSpPr>
        <p:spPr>
          <a:xfrm>
            <a:off x="5080452" y="2467372"/>
            <a:ext cx="381000" cy="3991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125" name="Rechteck 124">
            <a:extLst>
              <a:ext uri="{FF2B5EF4-FFF2-40B4-BE49-F238E27FC236}">
                <a16:creationId xmlns:a16="http://schemas.microsoft.com/office/drawing/2014/main" id="{3F2E0A3D-3270-4944-AAF1-B0FA65DAC482}"/>
              </a:ext>
            </a:extLst>
          </p:cNvPr>
          <p:cNvSpPr/>
          <p:nvPr/>
        </p:nvSpPr>
        <p:spPr>
          <a:xfrm>
            <a:off x="4220571" y="2363080"/>
            <a:ext cx="381000" cy="399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65089FD8-2BF1-42B0-BC38-B819ED374AE9}"/>
              </a:ext>
            </a:extLst>
          </p:cNvPr>
          <p:cNvSpPr/>
          <p:nvPr/>
        </p:nvSpPr>
        <p:spPr>
          <a:xfrm>
            <a:off x="4428931" y="1771765"/>
            <a:ext cx="381000" cy="39910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cxnSp>
        <p:nvCxnSpPr>
          <p:cNvPr id="128" name="Gerade Verbindung mit Pfeil 127">
            <a:extLst>
              <a:ext uri="{FF2B5EF4-FFF2-40B4-BE49-F238E27FC236}">
                <a16:creationId xmlns:a16="http://schemas.microsoft.com/office/drawing/2014/main" id="{C4704425-633C-486E-9539-8309160B0F85}"/>
              </a:ext>
            </a:extLst>
          </p:cNvPr>
          <p:cNvCxnSpPr>
            <a:cxnSpLocks/>
            <a:stCxn id="109" idx="5"/>
            <a:endCxn id="5" idx="1"/>
          </p:cNvCxnSpPr>
          <p:nvPr/>
        </p:nvCxnSpPr>
        <p:spPr>
          <a:xfrm>
            <a:off x="5964905" y="2759807"/>
            <a:ext cx="1707564" cy="18623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130">
            <a:extLst>
              <a:ext uri="{FF2B5EF4-FFF2-40B4-BE49-F238E27FC236}">
                <a16:creationId xmlns:a16="http://schemas.microsoft.com/office/drawing/2014/main" id="{A16D30C4-C4CB-4C04-94F6-8D0F62D0F9B8}"/>
              </a:ext>
            </a:extLst>
          </p:cNvPr>
          <p:cNvSpPr/>
          <p:nvPr/>
        </p:nvSpPr>
        <p:spPr>
          <a:xfrm>
            <a:off x="4022902" y="7543872"/>
            <a:ext cx="1568850" cy="5515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$ App</a:t>
            </a:r>
          </a:p>
        </p:txBody>
      </p:sp>
      <p:cxnSp>
        <p:nvCxnSpPr>
          <p:cNvPr id="132" name="Gerade Verbindung mit Pfeil 131">
            <a:extLst>
              <a:ext uri="{FF2B5EF4-FFF2-40B4-BE49-F238E27FC236}">
                <a16:creationId xmlns:a16="http://schemas.microsoft.com/office/drawing/2014/main" id="{1A65377B-FEA0-4A41-A7C5-88DDDD993423}"/>
              </a:ext>
            </a:extLst>
          </p:cNvPr>
          <p:cNvCxnSpPr>
            <a:cxnSpLocks/>
            <a:stCxn id="131" idx="6"/>
          </p:cNvCxnSpPr>
          <p:nvPr/>
        </p:nvCxnSpPr>
        <p:spPr>
          <a:xfrm flipV="1">
            <a:off x="5591752" y="5579561"/>
            <a:ext cx="1757180" cy="224006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mit Pfeil 133">
            <a:extLst>
              <a:ext uri="{FF2B5EF4-FFF2-40B4-BE49-F238E27FC236}">
                <a16:creationId xmlns:a16="http://schemas.microsoft.com/office/drawing/2014/main" id="{B865D7D8-07DE-402E-9EF6-8AA26F66D688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6836267" y="5622183"/>
            <a:ext cx="836202" cy="235560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feld 138">
            <a:extLst>
              <a:ext uri="{FF2B5EF4-FFF2-40B4-BE49-F238E27FC236}">
                <a16:creationId xmlns:a16="http://schemas.microsoft.com/office/drawing/2014/main" id="{2B8608E3-6BDC-4EFC-8B4F-A671DE5FF01E}"/>
              </a:ext>
            </a:extLst>
          </p:cNvPr>
          <p:cNvSpPr txBox="1"/>
          <p:nvPr/>
        </p:nvSpPr>
        <p:spPr>
          <a:xfrm rot="17297132">
            <a:off x="6393417" y="6652988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Rev. on </a:t>
            </a:r>
          </a:p>
        </p:txBody>
      </p:sp>
      <p:sp>
        <p:nvSpPr>
          <p:cNvPr id="141" name="Rechteck 140">
            <a:extLst>
              <a:ext uri="{FF2B5EF4-FFF2-40B4-BE49-F238E27FC236}">
                <a16:creationId xmlns:a16="http://schemas.microsoft.com/office/drawing/2014/main" id="{86256821-3711-49F1-892D-6439EF700DFD}"/>
              </a:ext>
            </a:extLst>
          </p:cNvPr>
          <p:cNvSpPr/>
          <p:nvPr/>
        </p:nvSpPr>
        <p:spPr>
          <a:xfrm rot="17051325">
            <a:off x="7365290" y="6333815"/>
            <a:ext cx="381000" cy="3991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cxnSp>
        <p:nvCxnSpPr>
          <p:cNvPr id="142" name="Gerade Verbindung mit Pfeil 141">
            <a:extLst>
              <a:ext uri="{FF2B5EF4-FFF2-40B4-BE49-F238E27FC236}">
                <a16:creationId xmlns:a16="http://schemas.microsoft.com/office/drawing/2014/main" id="{797B1830-7C9C-4134-A4A3-5ECD31A7DD88}"/>
              </a:ext>
            </a:extLst>
          </p:cNvPr>
          <p:cNvCxnSpPr>
            <a:cxnSpLocks/>
          </p:cNvCxnSpPr>
          <p:nvPr/>
        </p:nvCxnSpPr>
        <p:spPr>
          <a:xfrm flipH="1">
            <a:off x="7937617" y="5844188"/>
            <a:ext cx="332481" cy="213359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feld 145">
            <a:extLst>
              <a:ext uri="{FF2B5EF4-FFF2-40B4-BE49-F238E27FC236}">
                <a16:creationId xmlns:a16="http://schemas.microsoft.com/office/drawing/2014/main" id="{DA57F02F-708D-4ACE-9373-779B28976F26}"/>
              </a:ext>
            </a:extLst>
          </p:cNvPr>
          <p:cNvSpPr txBox="1"/>
          <p:nvPr/>
        </p:nvSpPr>
        <p:spPr>
          <a:xfrm rot="16779462">
            <a:off x="7294851" y="6660430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Rev on </a:t>
            </a:r>
          </a:p>
        </p:txBody>
      </p:sp>
      <p:sp>
        <p:nvSpPr>
          <p:cNvPr id="148" name="Rechteck 147">
            <a:extLst>
              <a:ext uri="{FF2B5EF4-FFF2-40B4-BE49-F238E27FC236}">
                <a16:creationId xmlns:a16="http://schemas.microsoft.com/office/drawing/2014/main" id="{FA924C18-A71C-43EA-9BC0-3690D902F815}"/>
              </a:ext>
            </a:extLst>
          </p:cNvPr>
          <p:cNvSpPr/>
          <p:nvPr/>
        </p:nvSpPr>
        <p:spPr>
          <a:xfrm rot="16863737">
            <a:off x="8212280" y="6359850"/>
            <a:ext cx="381000" cy="39910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D5BDB52B-6534-4B49-9F4E-DBD3CFD28FB5}"/>
              </a:ext>
            </a:extLst>
          </p:cNvPr>
          <p:cNvSpPr txBox="1"/>
          <p:nvPr/>
        </p:nvSpPr>
        <p:spPr>
          <a:xfrm rot="21071751">
            <a:off x="3480924" y="5276317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Components</a:t>
            </a:r>
          </a:p>
        </p:txBody>
      </p:sp>
      <p:cxnSp>
        <p:nvCxnSpPr>
          <p:cNvPr id="152" name="Gerade Verbindung mit Pfeil 151">
            <a:extLst>
              <a:ext uri="{FF2B5EF4-FFF2-40B4-BE49-F238E27FC236}">
                <a16:creationId xmlns:a16="http://schemas.microsoft.com/office/drawing/2014/main" id="{955809D6-345A-40DA-BE51-FC0473835EC8}"/>
              </a:ext>
            </a:extLst>
          </p:cNvPr>
          <p:cNvCxnSpPr>
            <a:cxnSpLocks/>
            <a:endCxn id="66" idx="7"/>
          </p:cNvCxnSpPr>
          <p:nvPr/>
        </p:nvCxnSpPr>
        <p:spPr>
          <a:xfrm flipH="1">
            <a:off x="3077253" y="5097748"/>
            <a:ext cx="4073290" cy="37045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feld 153">
            <a:extLst>
              <a:ext uri="{FF2B5EF4-FFF2-40B4-BE49-F238E27FC236}">
                <a16:creationId xmlns:a16="http://schemas.microsoft.com/office/drawing/2014/main" id="{AF0EF283-FF66-4DE1-BACA-2FF2A98503AD}"/>
              </a:ext>
            </a:extLst>
          </p:cNvPr>
          <p:cNvSpPr txBox="1"/>
          <p:nvPr/>
        </p:nvSpPr>
        <p:spPr>
          <a:xfrm rot="21315333">
            <a:off x="3442538" y="4770497"/>
            <a:ext cx="38808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73% of revenue on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39395E6A-51BB-4C94-BBD2-452B51F03275}"/>
              </a:ext>
            </a:extLst>
          </p:cNvPr>
          <p:cNvSpPr/>
          <p:nvPr/>
        </p:nvSpPr>
        <p:spPr>
          <a:xfrm>
            <a:off x="6182714" y="4779368"/>
            <a:ext cx="435341" cy="30314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34D034C5-43BC-45E7-9CB9-0CA5BAE8DF54}"/>
              </a:ext>
            </a:extLst>
          </p:cNvPr>
          <p:cNvSpPr/>
          <p:nvPr/>
        </p:nvSpPr>
        <p:spPr>
          <a:xfrm>
            <a:off x="6676578" y="4773079"/>
            <a:ext cx="457342" cy="26501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61" name="Rechteck 160">
            <a:extLst>
              <a:ext uri="{FF2B5EF4-FFF2-40B4-BE49-F238E27FC236}">
                <a16:creationId xmlns:a16="http://schemas.microsoft.com/office/drawing/2014/main" id="{A6F60240-5A49-42E6-A083-52C12F2FC05E}"/>
              </a:ext>
            </a:extLst>
          </p:cNvPr>
          <p:cNvSpPr/>
          <p:nvPr/>
        </p:nvSpPr>
        <p:spPr>
          <a:xfrm>
            <a:off x="13195319" y="5045970"/>
            <a:ext cx="381000" cy="399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10DC10A4-36FF-4043-A3DB-853E0DD6495F}"/>
              </a:ext>
            </a:extLst>
          </p:cNvPr>
          <p:cNvSpPr/>
          <p:nvPr/>
        </p:nvSpPr>
        <p:spPr>
          <a:xfrm>
            <a:off x="15918524" y="5127666"/>
            <a:ext cx="1060582" cy="51747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App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9BC9C52D-E621-46BE-80B6-CC907DE685CA}"/>
              </a:ext>
            </a:extLst>
          </p:cNvPr>
          <p:cNvSpPr/>
          <p:nvPr/>
        </p:nvSpPr>
        <p:spPr>
          <a:xfrm>
            <a:off x="13981964" y="4324656"/>
            <a:ext cx="1060582" cy="51747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App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5DBFFEC9-E520-4365-8E7D-640DC0DD0053}"/>
              </a:ext>
            </a:extLst>
          </p:cNvPr>
          <p:cNvSpPr txBox="1"/>
          <p:nvPr/>
        </p:nvSpPr>
        <p:spPr>
          <a:xfrm rot="16200000">
            <a:off x="8196120" y="6769737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Rev on </a:t>
            </a:r>
          </a:p>
        </p:txBody>
      </p:sp>
      <p:cxnSp>
        <p:nvCxnSpPr>
          <p:cNvPr id="172" name="Gerade Verbindung mit Pfeil 171">
            <a:extLst>
              <a:ext uri="{FF2B5EF4-FFF2-40B4-BE49-F238E27FC236}">
                <a16:creationId xmlns:a16="http://schemas.microsoft.com/office/drawing/2014/main" id="{A6DD3FA1-BF61-4212-B388-58E36AC47193}"/>
              </a:ext>
            </a:extLst>
          </p:cNvPr>
          <p:cNvCxnSpPr>
            <a:cxnSpLocks/>
          </p:cNvCxnSpPr>
          <p:nvPr/>
        </p:nvCxnSpPr>
        <p:spPr>
          <a:xfrm flipH="1">
            <a:off x="9004447" y="5844188"/>
            <a:ext cx="17925" cy="214031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hteck 174">
            <a:extLst>
              <a:ext uri="{FF2B5EF4-FFF2-40B4-BE49-F238E27FC236}">
                <a16:creationId xmlns:a16="http://schemas.microsoft.com/office/drawing/2014/main" id="{BC21C586-E5EE-4CDD-8F1D-C7B8902F7485}"/>
              </a:ext>
            </a:extLst>
          </p:cNvPr>
          <p:cNvSpPr/>
          <p:nvPr/>
        </p:nvSpPr>
        <p:spPr>
          <a:xfrm rot="16200000">
            <a:off x="9085820" y="6482163"/>
            <a:ext cx="381000" cy="3991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177" name="Textfeld 176">
            <a:extLst>
              <a:ext uri="{FF2B5EF4-FFF2-40B4-BE49-F238E27FC236}">
                <a16:creationId xmlns:a16="http://schemas.microsoft.com/office/drawing/2014/main" id="{2A9750F5-7FA9-4C1C-95AE-DAA27BB3F787}"/>
              </a:ext>
            </a:extLst>
          </p:cNvPr>
          <p:cNvSpPr txBox="1"/>
          <p:nvPr/>
        </p:nvSpPr>
        <p:spPr>
          <a:xfrm rot="4288117">
            <a:off x="9172593" y="6796680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Rev on </a:t>
            </a:r>
          </a:p>
        </p:txBody>
      </p:sp>
      <p:cxnSp>
        <p:nvCxnSpPr>
          <p:cNvPr id="178" name="Gerade Verbindung mit Pfeil 177">
            <a:extLst>
              <a:ext uri="{FF2B5EF4-FFF2-40B4-BE49-F238E27FC236}">
                <a16:creationId xmlns:a16="http://schemas.microsoft.com/office/drawing/2014/main" id="{C0ED3663-88E5-481E-B618-F682F178CD30}"/>
              </a:ext>
            </a:extLst>
          </p:cNvPr>
          <p:cNvCxnSpPr>
            <a:cxnSpLocks/>
          </p:cNvCxnSpPr>
          <p:nvPr/>
        </p:nvCxnSpPr>
        <p:spPr>
          <a:xfrm>
            <a:off x="9582159" y="5796243"/>
            <a:ext cx="642851" cy="22180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hteck 181">
            <a:extLst>
              <a:ext uri="{FF2B5EF4-FFF2-40B4-BE49-F238E27FC236}">
                <a16:creationId xmlns:a16="http://schemas.microsoft.com/office/drawing/2014/main" id="{F19F326B-AFCA-4FEC-8369-CC2B0E28234B}"/>
              </a:ext>
            </a:extLst>
          </p:cNvPr>
          <p:cNvSpPr/>
          <p:nvPr/>
        </p:nvSpPr>
        <p:spPr>
          <a:xfrm rot="4263555">
            <a:off x="10130609" y="7185038"/>
            <a:ext cx="381000" cy="399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184" name="Textfeld 183">
            <a:extLst>
              <a:ext uri="{FF2B5EF4-FFF2-40B4-BE49-F238E27FC236}">
                <a16:creationId xmlns:a16="http://schemas.microsoft.com/office/drawing/2014/main" id="{9086EBB1-DAB6-407B-B811-122774F6AEC7}"/>
              </a:ext>
            </a:extLst>
          </p:cNvPr>
          <p:cNvSpPr txBox="1"/>
          <p:nvPr/>
        </p:nvSpPr>
        <p:spPr>
          <a:xfrm rot="3589634">
            <a:off x="10053754" y="6466797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Rev on </a:t>
            </a:r>
          </a:p>
        </p:txBody>
      </p:sp>
      <p:sp>
        <p:nvSpPr>
          <p:cNvPr id="186" name="Rechteck 185">
            <a:extLst>
              <a:ext uri="{FF2B5EF4-FFF2-40B4-BE49-F238E27FC236}">
                <a16:creationId xmlns:a16="http://schemas.microsoft.com/office/drawing/2014/main" id="{F5D2A8CA-B0D4-4E98-BB95-DFE1F649821B}"/>
              </a:ext>
            </a:extLst>
          </p:cNvPr>
          <p:cNvSpPr/>
          <p:nvPr/>
        </p:nvSpPr>
        <p:spPr>
          <a:xfrm rot="3689708">
            <a:off x="11037437" y="6770595"/>
            <a:ext cx="381000" cy="39910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cxnSp>
        <p:nvCxnSpPr>
          <p:cNvPr id="188" name="Gerade Verbindung mit Pfeil 187">
            <a:extLst>
              <a:ext uri="{FF2B5EF4-FFF2-40B4-BE49-F238E27FC236}">
                <a16:creationId xmlns:a16="http://schemas.microsoft.com/office/drawing/2014/main" id="{6E8EBB49-A2A5-4BFD-A89C-C61D672B18B5}"/>
              </a:ext>
            </a:extLst>
          </p:cNvPr>
          <p:cNvCxnSpPr>
            <a:cxnSpLocks/>
          </p:cNvCxnSpPr>
          <p:nvPr/>
        </p:nvCxnSpPr>
        <p:spPr>
          <a:xfrm>
            <a:off x="10105715" y="5615856"/>
            <a:ext cx="1266762" cy="236864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Gerade Verbindung mit Pfeil 191">
            <a:extLst>
              <a:ext uri="{FF2B5EF4-FFF2-40B4-BE49-F238E27FC236}">
                <a16:creationId xmlns:a16="http://schemas.microsoft.com/office/drawing/2014/main" id="{52F02DB1-31AF-43CF-A1E7-ED89DD87DDFA}"/>
              </a:ext>
            </a:extLst>
          </p:cNvPr>
          <p:cNvCxnSpPr>
            <a:cxnSpLocks/>
          </p:cNvCxnSpPr>
          <p:nvPr/>
        </p:nvCxnSpPr>
        <p:spPr>
          <a:xfrm flipV="1">
            <a:off x="3381425" y="5328196"/>
            <a:ext cx="3827279" cy="70660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feld 196">
            <a:extLst>
              <a:ext uri="{FF2B5EF4-FFF2-40B4-BE49-F238E27FC236}">
                <a16:creationId xmlns:a16="http://schemas.microsoft.com/office/drawing/2014/main" id="{75407D0F-B14F-4B28-833C-F7C4BBC13339}"/>
              </a:ext>
            </a:extLst>
          </p:cNvPr>
          <p:cNvSpPr txBox="1"/>
          <p:nvPr/>
        </p:nvSpPr>
        <p:spPr>
          <a:xfrm rot="21071751">
            <a:off x="3262560" y="5866243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Use Cost of </a:t>
            </a:r>
          </a:p>
        </p:txBody>
      </p:sp>
      <p:sp>
        <p:nvSpPr>
          <p:cNvPr id="199" name="Rechteck 198">
            <a:extLst>
              <a:ext uri="{FF2B5EF4-FFF2-40B4-BE49-F238E27FC236}">
                <a16:creationId xmlns:a16="http://schemas.microsoft.com/office/drawing/2014/main" id="{228844DB-4A3E-4FC1-8CDF-15F97089FFBD}"/>
              </a:ext>
            </a:extLst>
          </p:cNvPr>
          <p:cNvSpPr/>
          <p:nvPr/>
        </p:nvSpPr>
        <p:spPr>
          <a:xfrm rot="20958358">
            <a:off x="5381883" y="5670811"/>
            <a:ext cx="381000" cy="3991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201" name="Rechteck 200">
            <a:extLst>
              <a:ext uri="{FF2B5EF4-FFF2-40B4-BE49-F238E27FC236}">
                <a16:creationId xmlns:a16="http://schemas.microsoft.com/office/drawing/2014/main" id="{AB4F8799-0F48-45D6-A96B-71AAF649B8E2}"/>
              </a:ext>
            </a:extLst>
          </p:cNvPr>
          <p:cNvSpPr/>
          <p:nvPr/>
        </p:nvSpPr>
        <p:spPr>
          <a:xfrm rot="20920501">
            <a:off x="5795562" y="5570183"/>
            <a:ext cx="381000" cy="39910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B598E414-63E3-4A6A-91B6-E6F82647CD10}"/>
              </a:ext>
            </a:extLst>
          </p:cNvPr>
          <p:cNvSpPr/>
          <p:nvPr/>
        </p:nvSpPr>
        <p:spPr>
          <a:xfrm rot="20926712">
            <a:off x="6228169" y="5506711"/>
            <a:ext cx="381000" cy="39910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45980278-38A8-458A-B209-1ECCF4189F6F}"/>
              </a:ext>
            </a:extLst>
          </p:cNvPr>
          <p:cNvSpPr/>
          <p:nvPr/>
        </p:nvSpPr>
        <p:spPr>
          <a:xfrm rot="20989580">
            <a:off x="4962331" y="5756786"/>
            <a:ext cx="381000" cy="399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68E6D765-B3AE-4D91-82F0-7A396EC1F8CF}"/>
              </a:ext>
            </a:extLst>
          </p:cNvPr>
          <p:cNvSpPr/>
          <p:nvPr/>
        </p:nvSpPr>
        <p:spPr>
          <a:xfrm rot="20894217">
            <a:off x="6636467" y="5420542"/>
            <a:ext cx="381000" cy="3991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cxnSp>
        <p:nvCxnSpPr>
          <p:cNvPr id="218" name="Gerade Verbindung mit Pfeil 217">
            <a:extLst>
              <a:ext uri="{FF2B5EF4-FFF2-40B4-BE49-F238E27FC236}">
                <a16:creationId xmlns:a16="http://schemas.microsoft.com/office/drawing/2014/main" id="{DD1D88CA-E4DF-4EC8-8ECE-14BE19E82CA4}"/>
              </a:ext>
            </a:extLst>
          </p:cNvPr>
          <p:cNvCxnSpPr>
            <a:cxnSpLocks/>
          </p:cNvCxnSpPr>
          <p:nvPr/>
        </p:nvCxnSpPr>
        <p:spPr>
          <a:xfrm flipH="1" flipV="1">
            <a:off x="8402780" y="3382399"/>
            <a:ext cx="216120" cy="102411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Gerade Verbindung mit Pfeil 218">
            <a:extLst>
              <a:ext uri="{FF2B5EF4-FFF2-40B4-BE49-F238E27FC236}">
                <a16:creationId xmlns:a16="http://schemas.microsoft.com/office/drawing/2014/main" id="{457F1502-F5C2-48C6-A09A-36CEBA4D2EF3}"/>
              </a:ext>
            </a:extLst>
          </p:cNvPr>
          <p:cNvCxnSpPr>
            <a:cxnSpLocks/>
          </p:cNvCxnSpPr>
          <p:nvPr/>
        </p:nvCxnSpPr>
        <p:spPr>
          <a:xfrm flipH="1" flipV="1">
            <a:off x="8959311" y="3333544"/>
            <a:ext cx="214129" cy="111904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Ellipse 226">
            <a:extLst>
              <a:ext uri="{FF2B5EF4-FFF2-40B4-BE49-F238E27FC236}">
                <a16:creationId xmlns:a16="http://schemas.microsoft.com/office/drawing/2014/main" id="{2F4CA4F2-B5A2-4246-A41A-D13C376DB29C}"/>
              </a:ext>
            </a:extLst>
          </p:cNvPr>
          <p:cNvSpPr/>
          <p:nvPr/>
        </p:nvSpPr>
        <p:spPr>
          <a:xfrm>
            <a:off x="14782801" y="6872218"/>
            <a:ext cx="2136672" cy="12709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App</a:t>
            </a:r>
          </a:p>
        </p:txBody>
      </p:sp>
      <p:sp>
        <p:nvSpPr>
          <p:cNvPr id="165" name="Rechteck 164">
            <a:extLst>
              <a:ext uri="{FF2B5EF4-FFF2-40B4-BE49-F238E27FC236}">
                <a16:creationId xmlns:a16="http://schemas.microsoft.com/office/drawing/2014/main" id="{02633D4C-A79F-4D84-A89F-19A8793A982D}"/>
              </a:ext>
            </a:extLst>
          </p:cNvPr>
          <p:cNvSpPr/>
          <p:nvPr/>
        </p:nvSpPr>
        <p:spPr>
          <a:xfrm>
            <a:off x="16277235" y="7113770"/>
            <a:ext cx="381000" cy="399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163" name="Rechteck 162">
            <a:extLst>
              <a:ext uri="{FF2B5EF4-FFF2-40B4-BE49-F238E27FC236}">
                <a16:creationId xmlns:a16="http://schemas.microsoft.com/office/drawing/2014/main" id="{6208E0EA-1C2E-4716-B940-26AC1EF61141}"/>
              </a:ext>
            </a:extLst>
          </p:cNvPr>
          <p:cNvSpPr/>
          <p:nvPr/>
        </p:nvSpPr>
        <p:spPr>
          <a:xfrm>
            <a:off x="15798212" y="7689272"/>
            <a:ext cx="381000" cy="399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229" name="Rechteck 228">
            <a:extLst>
              <a:ext uri="{FF2B5EF4-FFF2-40B4-BE49-F238E27FC236}">
                <a16:creationId xmlns:a16="http://schemas.microsoft.com/office/drawing/2014/main" id="{3D032586-86E7-4ED6-A338-37A840E5A21E}"/>
              </a:ext>
            </a:extLst>
          </p:cNvPr>
          <p:cNvSpPr/>
          <p:nvPr/>
        </p:nvSpPr>
        <p:spPr>
          <a:xfrm>
            <a:off x="15171192" y="7557387"/>
            <a:ext cx="381000" cy="399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231" name="Rechteck 230">
            <a:extLst>
              <a:ext uri="{FF2B5EF4-FFF2-40B4-BE49-F238E27FC236}">
                <a16:creationId xmlns:a16="http://schemas.microsoft.com/office/drawing/2014/main" id="{EE7C2F98-71D5-4724-9299-4AF7EA7D8107}"/>
              </a:ext>
            </a:extLst>
          </p:cNvPr>
          <p:cNvSpPr/>
          <p:nvPr/>
        </p:nvSpPr>
        <p:spPr>
          <a:xfrm>
            <a:off x="15358775" y="6985483"/>
            <a:ext cx="381000" cy="39910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cxnSp>
        <p:nvCxnSpPr>
          <p:cNvPr id="233" name="Gerade Verbindung mit Pfeil 232">
            <a:extLst>
              <a:ext uri="{FF2B5EF4-FFF2-40B4-BE49-F238E27FC236}">
                <a16:creationId xmlns:a16="http://schemas.microsoft.com/office/drawing/2014/main" id="{D95D210A-491F-4B72-92C0-830E13CF9A88}"/>
              </a:ext>
            </a:extLst>
          </p:cNvPr>
          <p:cNvCxnSpPr>
            <a:cxnSpLocks/>
          </p:cNvCxnSpPr>
          <p:nvPr/>
        </p:nvCxnSpPr>
        <p:spPr>
          <a:xfrm flipH="1" flipV="1">
            <a:off x="10597922" y="5343192"/>
            <a:ext cx="4236346" cy="199024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Gerade Verbindung mit Pfeil 235">
            <a:extLst>
              <a:ext uri="{FF2B5EF4-FFF2-40B4-BE49-F238E27FC236}">
                <a16:creationId xmlns:a16="http://schemas.microsoft.com/office/drawing/2014/main" id="{76858AB0-F1B5-4E0E-B249-CB2385357AFE}"/>
              </a:ext>
            </a:extLst>
          </p:cNvPr>
          <p:cNvCxnSpPr>
            <a:cxnSpLocks/>
            <a:endCxn id="15" idx="4"/>
          </p:cNvCxnSpPr>
          <p:nvPr/>
        </p:nvCxnSpPr>
        <p:spPr>
          <a:xfrm flipH="1" flipV="1">
            <a:off x="15082524" y="6054611"/>
            <a:ext cx="776448" cy="82716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Ellipse 238">
            <a:extLst>
              <a:ext uri="{FF2B5EF4-FFF2-40B4-BE49-F238E27FC236}">
                <a16:creationId xmlns:a16="http://schemas.microsoft.com/office/drawing/2014/main" id="{DFA88C39-1D85-4D89-9DBC-69D83BAD78E5}"/>
              </a:ext>
            </a:extLst>
          </p:cNvPr>
          <p:cNvSpPr/>
          <p:nvPr/>
        </p:nvSpPr>
        <p:spPr>
          <a:xfrm>
            <a:off x="13060985" y="8032671"/>
            <a:ext cx="2001897" cy="1198538"/>
          </a:xfrm>
          <a:prstGeom prst="ellipse">
            <a:avLst/>
          </a:prstGeom>
          <a:solidFill>
            <a:srgbClr val="3E7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Dev</a:t>
            </a:r>
          </a:p>
        </p:txBody>
      </p:sp>
      <p:cxnSp>
        <p:nvCxnSpPr>
          <p:cNvPr id="240" name="Gerade Verbindung mit Pfeil 239">
            <a:extLst>
              <a:ext uri="{FF2B5EF4-FFF2-40B4-BE49-F238E27FC236}">
                <a16:creationId xmlns:a16="http://schemas.microsoft.com/office/drawing/2014/main" id="{F4D4F513-962D-49BD-A24B-E1B98C42682A}"/>
              </a:ext>
            </a:extLst>
          </p:cNvPr>
          <p:cNvCxnSpPr>
            <a:cxnSpLocks/>
            <a:endCxn id="239" idx="1"/>
          </p:cNvCxnSpPr>
          <p:nvPr/>
        </p:nvCxnSpPr>
        <p:spPr>
          <a:xfrm>
            <a:off x="10403194" y="5332450"/>
            <a:ext cx="2950962" cy="28757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Gerade Verbindung mit Pfeil 241">
            <a:extLst>
              <a:ext uri="{FF2B5EF4-FFF2-40B4-BE49-F238E27FC236}">
                <a16:creationId xmlns:a16="http://schemas.microsoft.com/office/drawing/2014/main" id="{3F1FDCDE-ECA7-431B-8CDC-B112486AA2BB}"/>
              </a:ext>
            </a:extLst>
          </p:cNvPr>
          <p:cNvCxnSpPr>
            <a:cxnSpLocks/>
            <a:stCxn id="239" idx="6"/>
            <a:endCxn id="227" idx="4"/>
          </p:cNvCxnSpPr>
          <p:nvPr/>
        </p:nvCxnSpPr>
        <p:spPr>
          <a:xfrm flipV="1">
            <a:off x="15062882" y="8143141"/>
            <a:ext cx="788255" cy="48879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Gerade Verbindung mit Pfeil 244">
            <a:extLst>
              <a:ext uri="{FF2B5EF4-FFF2-40B4-BE49-F238E27FC236}">
                <a16:creationId xmlns:a16="http://schemas.microsoft.com/office/drawing/2014/main" id="{363D9754-0D36-4EAE-898D-8EA8A86CF23D}"/>
              </a:ext>
            </a:extLst>
          </p:cNvPr>
          <p:cNvCxnSpPr>
            <a:cxnSpLocks/>
            <a:endCxn id="239" idx="0"/>
          </p:cNvCxnSpPr>
          <p:nvPr/>
        </p:nvCxnSpPr>
        <p:spPr>
          <a:xfrm flipH="1">
            <a:off x="14061934" y="6007362"/>
            <a:ext cx="996548" cy="202530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Ellipse 247">
            <a:extLst>
              <a:ext uri="{FF2B5EF4-FFF2-40B4-BE49-F238E27FC236}">
                <a16:creationId xmlns:a16="http://schemas.microsoft.com/office/drawing/2014/main" id="{89BB790C-F42D-44E9-8795-01288E4E9FE5}"/>
              </a:ext>
            </a:extLst>
          </p:cNvPr>
          <p:cNvSpPr/>
          <p:nvPr/>
        </p:nvSpPr>
        <p:spPr>
          <a:xfrm>
            <a:off x="14035564" y="8126748"/>
            <a:ext cx="1060582" cy="51747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App</a:t>
            </a:r>
          </a:p>
        </p:txBody>
      </p:sp>
      <p:cxnSp>
        <p:nvCxnSpPr>
          <p:cNvPr id="249" name="Gerade Verbindung mit Pfeil 248">
            <a:extLst>
              <a:ext uri="{FF2B5EF4-FFF2-40B4-BE49-F238E27FC236}">
                <a16:creationId xmlns:a16="http://schemas.microsoft.com/office/drawing/2014/main" id="{F270F03A-23FC-4521-8D11-64FD7FAF1121}"/>
              </a:ext>
            </a:extLst>
          </p:cNvPr>
          <p:cNvCxnSpPr>
            <a:cxnSpLocks/>
          </p:cNvCxnSpPr>
          <p:nvPr/>
        </p:nvCxnSpPr>
        <p:spPr>
          <a:xfrm flipV="1">
            <a:off x="13853945" y="6030657"/>
            <a:ext cx="960980" cy="207582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Gerade Verbindung mit Pfeil 250">
            <a:extLst>
              <a:ext uri="{FF2B5EF4-FFF2-40B4-BE49-F238E27FC236}">
                <a16:creationId xmlns:a16="http://schemas.microsoft.com/office/drawing/2014/main" id="{81223FBD-365C-4EBC-BAFE-622D63E9F456}"/>
              </a:ext>
            </a:extLst>
          </p:cNvPr>
          <p:cNvCxnSpPr>
            <a:cxnSpLocks/>
          </p:cNvCxnSpPr>
          <p:nvPr/>
        </p:nvCxnSpPr>
        <p:spPr>
          <a:xfrm flipV="1">
            <a:off x="15358775" y="3157734"/>
            <a:ext cx="0" cy="111250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hteck 255">
            <a:extLst>
              <a:ext uri="{FF2B5EF4-FFF2-40B4-BE49-F238E27FC236}">
                <a16:creationId xmlns:a16="http://schemas.microsoft.com/office/drawing/2014/main" id="{6F9B7CDD-BA41-48E6-A948-106CC7AC8104}"/>
              </a:ext>
            </a:extLst>
          </p:cNvPr>
          <p:cNvSpPr/>
          <p:nvPr/>
        </p:nvSpPr>
        <p:spPr>
          <a:xfrm>
            <a:off x="13684356" y="5219559"/>
            <a:ext cx="381000" cy="399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  <p:sp>
        <p:nvSpPr>
          <p:cNvPr id="258" name="Rechteck 257">
            <a:extLst>
              <a:ext uri="{FF2B5EF4-FFF2-40B4-BE49-F238E27FC236}">
                <a16:creationId xmlns:a16="http://schemas.microsoft.com/office/drawing/2014/main" id="{0FC90F8F-46CA-4CD1-9449-87C805B3D45F}"/>
              </a:ext>
            </a:extLst>
          </p:cNvPr>
          <p:cNvSpPr/>
          <p:nvPr/>
        </p:nvSpPr>
        <p:spPr>
          <a:xfrm>
            <a:off x="14198849" y="5428831"/>
            <a:ext cx="381000" cy="399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439359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131A66-D309-AC47-8044-77191F83536A}"/>
              </a:ext>
            </a:extLst>
          </p:cNvPr>
          <p:cNvSpPr/>
          <p:nvPr/>
        </p:nvSpPr>
        <p:spPr>
          <a:xfrm>
            <a:off x="484284" y="2384201"/>
            <a:ext cx="16002000" cy="662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0946C1-E920-ED45-B2EA-D5D67DC2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3287-924D-476C-A86E-8BB8B69384F9}" type="slidenum">
              <a:rPr lang="de-DE" smtClean="0">
                <a:latin typeface="Calibri"/>
              </a:rPr>
              <a:pPr/>
              <a:t>114</a:t>
            </a:fld>
            <a:endParaRPr lang="de-DE"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B1AB2E-D392-F049-B545-8CD7D67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4" name="Gruppieren 10">
            <a:extLst>
              <a:ext uri="{FF2B5EF4-FFF2-40B4-BE49-F238E27FC236}">
                <a16:creationId xmlns:a16="http://schemas.microsoft.com/office/drawing/2014/main" id="{07CB8DE9-6155-EC41-AF1D-FF1AD2A5102F}"/>
              </a:ext>
            </a:extLst>
          </p:cNvPr>
          <p:cNvGrpSpPr/>
          <p:nvPr/>
        </p:nvGrpSpPr>
        <p:grpSpPr>
          <a:xfrm>
            <a:off x="8893827" y="5186563"/>
            <a:ext cx="2506356" cy="2329852"/>
            <a:chOff x="15392400" y="301302"/>
            <a:chExt cx="2506356" cy="2329852"/>
          </a:xfrm>
        </p:grpSpPr>
        <p:pic>
          <p:nvPicPr>
            <p:cNvPr id="5" name="Grafik 3">
              <a:extLst>
                <a:ext uri="{FF2B5EF4-FFF2-40B4-BE49-F238E27FC236}">
                  <a16:creationId xmlns:a16="http://schemas.microsoft.com/office/drawing/2014/main" id="{203A894B-223D-2140-A623-CA7727DEC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392400" y="301302"/>
              <a:ext cx="2506356" cy="2329852"/>
            </a:xfrm>
            <a:prstGeom prst="rect">
              <a:avLst/>
            </a:prstGeom>
          </p:spPr>
        </p:pic>
        <p:pic>
          <p:nvPicPr>
            <p:cNvPr id="6" name="Grafik 7">
              <a:extLst>
                <a:ext uri="{FF2B5EF4-FFF2-40B4-BE49-F238E27FC236}">
                  <a16:creationId xmlns:a16="http://schemas.microsoft.com/office/drawing/2014/main" id="{953BAB3D-3E46-B046-83DC-543CD77E42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16928" y="856628"/>
              <a:ext cx="1257300" cy="1244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EBC47B-F154-4A4A-9BB6-7B5A27EB22C9}"/>
              </a:ext>
            </a:extLst>
          </p:cNvPr>
          <p:cNvGrpSpPr/>
          <p:nvPr/>
        </p:nvGrpSpPr>
        <p:grpSpPr>
          <a:xfrm>
            <a:off x="4304002" y="5675033"/>
            <a:ext cx="1365014" cy="1352912"/>
            <a:chOff x="11683156" y="5230757"/>
            <a:chExt cx="1365014" cy="1352912"/>
          </a:xfrm>
        </p:grpSpPr>
        <p:sp>
          <p:nvSpPr>
            <p:cNvPr id="27" name="Rad 14">
              <a:extLst>
                <a:ext uri="{FF2B5EF4-FFF2-40B4-BE49-F238E27FC236}">
                  <a16:creationId xmlns:a16="http://schemas.microsoft.com/office/drawing/2014/main" id="{687A5304-E16A-EB47-897C-7AB27FAE4BAE}"/>
                </a:ext>
              </a:extLst>
            </p:cNvPr>
            <p:cNvSpPr/>
            <p:nvPr/>
          </p:nvSpPr>
          <p:spPr>
            <a:xfrm>
              <a:off x="11683156" y="5230757"/>
              <a:ext cx="1365014" cy="1352912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uppierung 25">
              <a:extLst>
                <a:ext uri="{FF2B5EF4-FFF2-40B4-BE49-F238E27FC236}">
                  <a16:creationId xmlns:a16="http://schemas.microsoft.com/office/drawing/2014/main" id="{F0686E06-C9CC-4241-B957-549EAFA48D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34800" y="5281943"/>
              <a:ext cx="1261727" cy="1250541"/>
              <a:chOff x="10439400" y="3062460"/>
              <a:chExt cx="5065992" cy="5021078"/>
            </a:xfrm>
          </p:grpSpPr>
          <p:grpSp>
            <p:nvGrpSpPr>
              <p:cNvPr id="12" name="Gruppierung 26">
                <a:extLst>
                  <a:ext uri="{FF2B5EF4-FFF2-40B4-BE49-F238E27FC236}">
                    <a16:creationId xmlns:a16="http://schemas.microsoft.com/office/drawing/2014/main" id="{5233C067-0C2F-D54B-B648-F2D991808B98}"/>
                  </a:ext>
                </a:extLst>
              </p:cNvPr>
              <p:cNvGrpSpPr/>
              <p:nvPr/>
            </p:nvGrpSpPr>
            <p:grpSpPr>
              <a:xfrm>
                <a:off x="11549217" y="4554697"/>
                <a:ext cx="2509682" cy="2036604"/>
                <a:chOff x="3352800" y="4818990"/>
                <a:chExt cx="1858316" cy="1508018"/>
              </a:xfrm>
            </p:grpSpPr>
            <p:sp>
              <p:nvSpPr>
                <p:cNvPr id="14" name="Rechteck 91">
                  <a:extLst>
                    <a:ext uri="{FF2B5EF4-FFF2-40B4-BE49-F238E27FC236}">
                      <a16:creationId xmlns:a16="http://schemas.microsoft.com/office/drawing/2014/main" id="{90D53D90-2BE5-D94A-B592-0C6249D7428E}"/>
                    </a:ext>
                  </a:extLst>
                </p:cNvPr>
                <p:cNvSpPr/>
                <p:nvPr userDrawn="1"/>
              </p:nvSpPr>
              <p:spPr>
                <a:xfrm>
                  <a:off x="3352800" y="6009531"/>
                  <a:ext cx="307360" cy="31747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" name="Rechteck 92">
                  <a:extLst>
                    <a:ext uri="{FF2B5EF4-FFF2-40B4-BE49-F238E27FC236}">
                      <a16:creationId xmlns:a16="http://schemas.microsoft.com/office/drawing/2014/main" id="{9CB289CF-C773-6340-82D2-6A1EADC44BC0}"/>
                    </a:ext>
                  </a:extLst>
                </p:cNvPr>
                <p:cNvSpPr/>
                <p:nvPr userDrawn="1"/>
              </p:nvSpPr>
              <p:spPr>
                <a:xfrm>
                  <a:off x="3740539" y="5771422"/>
                  <a:ext cx="307360" cy="55558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Rechteck 93">
                  <a:extLst>
                    <a:ext uri="{FF2B5EF4-FFF2-40B4-BE49-F238E27FC236}">
                      <a16:creationId xmlns:a16="http://schemas.microsoft.com/office/drawing/2014/main" id="{514A5B10-E3E1-064F-AB58-0F50F89A26B0}"/>
                    </a:ext>
                  </a:extLst>
                </p:cNvPr>
                <p:cNvSpPr/>
                <p:nvPr userDrawn="1"/>
              </p:nvSpPr>
              <p:spPr>
                <a:xfrm>
                  <a:off x="4128278" y="5453945"/>
                  <a:ext cx="307360" cy="87306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" name="Rechteck 94">
                  <a:extLst>
                    <a:ext uri="{FF2B5EF4-FFF2-40B4-BE49-F238E27FC236}">
                      <a16:creationId xmlns:a16="http://schemas.microsoft.com/office/drawing/2014/main" id="{AC6B482E-C4A6-F14A-BD31-EAFB916BB2F2}"/>
                    </a:ext>
                  </a:extLst>
                </p:cNvPr>
                <p:cNvSpPr/>
                <p:nvPr userDrawn="1"/>
              </p:nvSpPr>
              <p:spPr>
                <a:xfrm>
                  <a:off x="4516017" y="5136467"/>
                  <a:ext cx="307360" cy="11905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" name="Rechteck 95">
                  <a:extLst>
                    <a:ext uri="{FF2B5EF4-FFF2-40B4-BE49-F238E27FC236}">
                      <a16:creationId xmlns:a16="http://schemas.microsoft.com/office/drawing/2014/main" id="{6C49323B-856E-B14E-A9DA-DE3DC77A8375}"/>
                    </a:ext>
                  </a:extLst>
                </p:cNvPr>
                <p:cNvSpPr/>
                <p:nvPr userDrawn="1"/>
              </p:nvSpPr>
              <p:spPr>
                <a:xfrm>
                  <a:off x="4903756" y="4818990"/>
                  <a:ext cx="307360" cy="15080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" name="Rad 14">
                <a:extLst>
                  <a:ext uri="{FF2B5EF4-FFF2-40B4-BE49-F238E27FC236}">
                    <a16:creationId xmlns:a16="http://schemas.microsoft.com/office/drawing/2014/main" id="{141BDE90-8FB9-E144-8C05-7EFF0078FA22}"/>
                  </a:ext>
                </a:extLst>
              </p:cNvPr>
              <p:cNvSpPr/>
              <p:nvPr/>
            </p:nvSpPr>
            <p:spPr>
              <a:xfrm>
                <a:off x="10439400" y="3062460"/>
                <a:ext cx="5065992" cy="5021078"/>
              </a:xfrm>
              <a:prstGeom prst="donut">
                <a:avLst>
                  <a:gd name="adj" fmla="val 5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35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4780D1-CF76-5B42-B2CD-8D2901502EB7}"/>
              </a:ext>
            </a:extLst>
          </p:cNvPr>
          <p:cNvGrpSpPr/>
          <p:nvPr/>
        </p:nvGrpSpPr>
        <p:grpSpPr>
          <a:xfrm>
            <a:off x="6431227" y="5289779"/>
            <a:ext cx="2157812" cy="2138682"/>
            <a:chOff x="8738788" y="5436609"/>
            <a:chExt cx="2157812" cy="2138682"/>
          </a:xfrm>
        </p:grpSpPr>
        <p:sp>
          <p:nvSpPr>
            <p:cNvPr id="31" name="Rad 14">
              <a:extLst>
                <a:ext uri="{FF2B5EF4-FFF2-40B4-BE49-F238E27FC236}">
                  <a16:creationId xmlns:a16="http://schemas.microsoft.com/office/drawing/2014/main" id="{4F9C705F-B00A-3A4E-A810-EE6647337340}"/>
                </a:ext>
              </a:extLst>
            </p:cNvPr>
            <p:cNvSpPr/>
            <p:nvPr/>
          </p:nvSpPr>
          <p:spPr>
            <a:xfrm>
              <a:off x="8738788" y="5436609"/>
              <a:ext cx="2157812" cy="213868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9000">
                  <a:srgbClr val="FFFFFF"/>
                </a:gs>
                <a:gs pos="100000">
                  <a:srgbClr val="FFFFFF">
                    <a:alpha val="0"/>
                    <a:lumMod val="100000"/>
                  </a:srgbClr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32" name="Gruppierung 25">
              <a:extLst>
                <a:ext uri="{FF2B5EF4-FFF2-40B4-BE49-F238E27FC236}">
                  <a16:creationId xmlns:a16="http://schemas.microsoft.com/office/drawing/2014/main" id="{4F1436B7-7ECB-654B-BB8E-A1796A3808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86831" y="5873049"/>
              <a:ext cx="1261727" cy="1250541"/>
              <a:chOff x="10439400" y="3062460"/>
              <a:chExt cx="5065992" cy="5021078"/>
            </a:xfrm>
          </p:grpSpPr>
          <p:grpSp>
            <p:nvGrpSpPr>
              <p:cNvPr id="33" name="Gruppierung 26">
                <a:extLst>
                  <a:ext uri="{FF2B5EF4-FFF2-40B4-BE49-F238E27FC236}">
                    <a16:creationId xmlns:a16="http://schemas.microsoft.com/office/drawing/2014/main" id="{9E236A5E-3A83-6643-9F0A-B50986EFD41B}"/>
                  </a:ext>
                </a:extLst>
              </p:cNvPr>
              <p:cNvGrpSpPr/>
              <p:nvPr/>
            </p:nvGrpSpPr>
            <p:grpSpPr>
              <a:xfrm>
                <a:off x="11549217" y="4554697"/>
                <a:ext cx="2509682" cy="2036604"/>
                <a:chOff x="3352800" y="4818990"/>
                <a:chExt cx="1858316" cy="1508018"/>
              </a:xfrm>
            </p:grpSpPr>
            <p:sp>
              <p:nvSpPr>
                <p:cNvPr id="35" name="Rechteck 91">
                  <a:extLst>
                    <a:ext uri="{FF2B5EF4-FFF2-40B4-BE49-F238E27FC236}">
                      <a16:creationId xmlns:a16="http://schemas.microsoft.com/office/drawing/2014/main" id="{D2F47535-0B6D-C542-8917-C8F9DC77E64E}"/>
                    </a:ext>
                  </a:extLst>
                </p:cNvPr>
                <p:cNvSpPr/>
                <p:nvPr userDrawn="1"/>
              </p:nvSpPr>
              <p:spPr>
                <a:xfrm>
                  <a:off x="3352800" y="6009531"/>
                  <a:ext cx="307360" cy="31747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Rechteck 92">
                  <a:extLst>
                    <a:ext uri="{FF2B5EF4-FFF2-40B4-BE49-F238E27FC236}">
                      <a16:creationId xmlns:a16="http://schemas.microsoft.com/office/drawing/2014/main" id="{5379DBDB-387D-0448-B2A9-8445EB512211}"/>
                    </a:ext>
                  </a:extLst>
                </p:cNvPr>
                <p:cNvSpPr/>
                <p:nvPr userDrawn="1"/>
              </p:nvSpPr>
              <p:spPr>
                <a:xfrm>
                  <a:off x="3740539" y="5771422"/>
                  <a:ext cx="307360" cy="55558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7" name="Rechteck 93">
                  <a:extLst>
                    <a:ext uri="{FF2B5EF4-FFF2-40B4-BE49-F238E27FC236}">
                      <a16:creationId xmlns:a16="http://schemas.microsoft.com/office/drawing/2014/main" id="{D0109223-C1E8-9742-8046-76A0CB383CD9}"/>
                    </a:ext>
                  </a:extLst>
                </p:cNvPr>
                <p:cNvSpPr/>
                <p:nvPr userDrawn="1"/>
              </p:nvSpPr>
              <p:spPr>
                <a:xfrm>
                  <a:off x="4128278" y="5453945"/>
                  <a:ext cx="307360" cy="87306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Rechteck 94">
                  <a:extLst>
                    <a:ext uri="{FF2B5EF4-FFF2-40B4-BE49-F238E27FC236}">
                      <a16:creationId xmlns:a16="http://schemas.microsoft.com/office/drawing/2014/main" id="{39FE58FA-1457-9D46-8428-4A88BEDBC731}"/>
                    </a:ext>
                  </a:extLst>
                </p:cNvPr>
                <p:cNvSpPr/>
                <p:nvPr userDrawn="1"/>
              </p:nvSpPr>
              <p:spPr>
                <a:xfrm>
                  <a:off x="4516017" y="5136467"/>
                  <a:ext cx="307360" cy="11905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Rechteck 95">
                  <a:extLst>
                    <a:ext uri="{FF2B5EF4-FFF2-40B4-BE49-F238E27FC236}">
                      <a16:creationId xmlns:a16="http://schemas.microsoft.com/office/drawing/2014/main" id="{35A45581-C3C5-3A4F-9A37-F9DE25A7486F}"/>
                    </a:ext>
                  </a:extLst>
                </p:cNvPr>
                <p:cNvSpPr/>
                <p:nvPr userDrawn="1"/>
              </p:nvSpPr>
              <p:spPr>
                <a:xfrm>
                  <a:off x="4903756" y="4818990"/>
                  <a:ext cx="307360" cy="15080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" name="Rad 14">
                <a:extLst>
                  <a:ext uri="{FF2B5EF4-FFF2-40B4-BE49-F238E27FC236}">
                    <a16:creationId xmlns:a16="http://schemas.microsoft.com/office/drawing/2014/main" id="{D59201CE-6374-9746-828F-39B300585675}"/>
                  </a:ext>
                </a:extLst>
              </p:cNvPr>
              <p:cNvSpPr/>
              <p:nvPr/>
            </p:nvSpPr>
            <p:spPr>
              <a:xfrm>
                <a:off x="10439400" y="3062460"/>
                <a:ext cx="5065992" cy="5021078"/>
              </a:xfrm>
              <a:prstGeom prst="donut">
                <a:avLst>
                  <a:gd name="adj" fmla="val 5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35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0" name="Gruppieren 10">
            <a:extLst>
              <a:ext uri="{FF2B5EF4-FFF2-40B4-BE49-F238E27FC236}">
                <a16:creationId xmlns:a16="http://schemas.microsoft.com/office/drawing/2014/main" id="{087A6119-08CE-1D46-89B6-168DB8484BE2}"/>
              </a:ext>
            </a:extLst>
          </p:cNvPr>
          <p:cNvGrpSpPr/>
          <p:nvPr/>
        </p:nvGrpSpPr>
        <p:grpSpPr>
          <a:xfrm>
            <a:off x="3733331" y="2678614"/>
            <a:ext cx="2506356" cy="2329852"/>
            <a:chOff x="15392400" y="301302"/>
            <a:chExt cx="2506356" cy="2329852"/>
          </a:xfrm>
        </p:grpSpPr>
        <p:pic>
          <p:nvPicPr>
            <p:cNvPr id="41" name="Grafik 3">
              <a:extLst>
                <a:ext uri="{FF2B5EF4-FFF2-40B4-BE49-F238E27FC236}">
                  <a16:creationId xmlns:a16="http://schemas.microsoft.com/office/drawing/2014/main" id="{169163FE-F5C1-694F-83E1-ED96055F9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392400" y="301302"/>
              <a:ext cx="2506356" cy="2329852"/>
            </a:xfrm>
            <a:prstGeom prst="rect">
              <a:avLst/>
            </a:prstGeom>
          </p:spPr>
        </p:pic>
        <p:pic>
          <p:nvPicPr>
            <p:cNvPr id="42" name="Grafik 7">
              <a:extLst>
                <a:ext uri="{FF2B5EF4-FFF2-40B4-BE49-F238E27FC236}">
                  <a16:creationId xmlns:a16="http://schemas.microsoft.com/office/drawing/2014/main" id="{7440BAAC-3874-B942-8CE6-B408E7443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16928" y="856628"/>
              <a:ext cx="1257300" cy="12446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123182-81F0-164D-B888-8C55DB4E3E14}"/>
              </a:ext>
            </a:extLst>
          </p:cNvPr>
          <p:cNvGrpSpPr/>
          <p:nvPr/>
        </p:nvGrpSpPr>
        <p:grpSpPr>
          <a:xfrm>
            <a:off x="969014" y="4972531"/>
            <a:ext cx="2404056" cy="1620000"/>
            <a:chOff x="8068956" y="4779370"/>
            <a:chExt cx="2404056" cy="1620000"/>
          </a:xfrm>
        </p:grpSpPr>
        <p:sp>
          <p:nvSpPr>
            <p:cNvPr id="10" name="Freihandform 87">
              <a:extLst>
                <a:ext uri="{FF2B5EF4-FFF2-40B4-BE49-F238E27FC236}">
                  <a16:creationId xmlns:a16="http://schemas.microsoft.com/office/drawing/2014/main" id="{1BCFFE2A-8E10-0542-A02B-E24F27464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8956" y="4779370"/>
              <a:ext cx="2404056" cy="1620000"/>
            </a:xfrm>
            <a:custGeom>
              <a:avLst/>
              <a:gdLst>
                <a:gd name="connsiteX0" fmla="*/ 471923 w 2996612"/>
                <a:gd name="connsiteY0" fmla="*/ 0 h 2019300"/>
                <a:gd name="connsiteX1" fmla="*/ 2996612 w 2996612"/>
                <a:gd name="connsiteY1" fmla="*/ 0 h 2019300"/>
                <a:gd name="connsiteX2" fmla="*/ 2996612 w 2996612"/>
                <a:gd name="connsiteY2" fmla="*/ 2019300 h 2019300"/>
                <a:gd name="connsiteX3" fmla="*/ 2132278 w 2996612"/>
                <a:gd name="connsiteY3" fmla="*/ 2019300 h 2019300"/>
                <a:gd name="connsiteX4" fmla="*/ 482558 w 2996612"/>
                <a:gd name="connsiteY4" fmla="*/ 2019300 h 2019300"/>
                <a:gd name="connsiteX5" fmla="*/ 475779 w 2996612"/>
                <a:gd name="connsiteY5" fmla="*/ 2014230 h 2019300"/>
                <a:gd name="connsiteX6" fmla="*/ 0 w 2996612"/>
                <a:gd name="connsiteY6" fmla="*/ 1005363 h 2019300"/>
                <a:gd name="connsiteX7" fmla="*/ 382934 w 2996612"/>
                <a:gd name="connsiteY7" fmla="*/ 80879 h 201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6612" h="2019300">
                  <a:moveTo>
                    <a:pt x="471923" y="0"/>
                  </a:moveTo>
                  <a:lnTo>
                    <a:pt x="2996612" y="0"/>
                  </a:lnTo>
                  <a:lnTo>
                    <a:pt x="2996612" y="2019300"/>
                  </a:lnTo>
                  <a:lnTo>
                    <a:pt x="2132278" y="2019300"/>
                  </a:lnTo>
                  <a:lnTo>
                    <a:pt x="482558" y="2019300"/>
                  </a:lnTo>
                  <a:lnTo>
                    <a:pt x="475779" y="2014230"/>
                  </a:lnTo>
                  <a:cubicBezTo>
                    <a:pt x="185209" y="1774431"/>
                    <a:pt x="0" y="1411526"/>
                    <a:pt x="0" y="1005363"/>
                  </a:cubicBezTo>
                  <a:cubicBezTo>
                    <a:pt x="0" y="644330"/>
                    <a:pt x="146338" y="317475"/>
                    <a:pt x="382934" y="8087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2000">
                  <a:srgbClr val="FFFFFF"/>
                </a:gs>
                <a:gs pos="100000">
                  <a:srgbClr val="FFFFFF">
                    <a:alpha val="0"/>
                    <a:lumMod val="9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19" name="Gruppierung 25">
              <a:extLst>
                <a:ext uri="{FF2B5EF4-FFF2-40B4-BE49-F238E27FC236}">
                  <a16:creationId xmlns:a16="http://schemas.microsoft.com/office/drawing/2014/main" id="{DF093FA2-499A-D744-9FE7-D7CEDF5B47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40120" y="4964099"/>
              <a:ext cx="1261727" cy="1250541"/>
              <a:chOff x="10439400" y="3062460"/>
              <a:chExt cx="5065992" cy="5021078"/>
            </a:xfrm>
          </p:grpSpPr>
          <p:grpSp>
            <p:nvGrpSpPr>
              <p:cNvPr id="20" name="Gruppierung 26">
                <a:extLst>
                  <a:ext uri="{FF2B5EF4-FFF2-40B4-BE49-F238E27FC236}">
                    <a16:creationId xmlns:a16="http://schemas.microsoft.com/office/drawing/2014/main" id="{3170606F-C33F-114A-A8C5-710B4144581F}"/>
                  </a:ext>
                </a:extLst>
              </p:cNvPr>
              <p:cNvGrpSpPr/>
              <p:nvPr/>
            </p:nvGrpSpPr>
            <p:grpSpPr>
              <a:xfrm>
                <a:off x="11549216" y="4554698"/>
                <a:ext cx="2509684" cy="2036602"/>
                <a:chOff x="3352800" y="4818990"/>
                <a:chExt cx="1858316" cy="1508018"/>
              </a:xfrm>
            </p:grpSpPr>
            <p:sp>
              <p:nvSpPr>
                <p:cNvPr id="22" name="Rechteck 91">
                  <a:extLst>
                    <a:ext uri="{FF2B5EF4-FFF2-40B4-BE49-F238E27FC236}">
                      <a16:creationId xmlns:a16="http://schemas.microsoft.com/office/drawing/2014/main" id="{5D948B81-2D7E-1045-8EBC-3C3F7393FFAE}"/>
                    </a:ext>
                  </a:extLst>
                </p:cNvPr>
                <p:cNvSpPr/>
                <p:nvPr userDrawn="1"/>
              </p:nvSpPr>
              <p:spPr>
                <a:xfrm>
                  <a:off x="3352800" y="6009531"/>
                  <a:ext cx="307360" cy="31747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Rechteck 92">
                  <a:extLst>
                    <a:ext uri="{FF2B5EF4-FFF2-40B4-BE49-F238E27FC236}">
                      <a16:creationId xmlns:a16="http://schemas.microsoft.com/office/drawing/2014/main" id="{E08DFA75-528C-E644-A60C-7AE687836BAA}"/>
                    </a:ext>
                  </a:extLst>
                </p:cNvPr>
                <p:cNvSpPr/>
                <p:nvPr userDrawn="1"/>
              </p:nvSpPr>
              <p:spPr>
                <a:xfrm>
                  <a:off x="3740539" y="5771422"/>
                  <a:ext cx="307360" cy="55558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Rechteck 93">
                  <a:extLst>
                    <a:ext uri="{FF2B5EF4-FFF2-40B4-BE49-F238E27FC236}">
                      <a16:creationId xmlns:a16="http://schemas.microsoft.com/office/drawing/2014/main" id="{A7294BBF-4E53-7942-8C07-51BF9CE53D26}"/>
                    </a:ext>
                  </a:extLst>
                </p:cNvPr>
                <p:cNvSpPr/>
                <p:nvPr userDrawn="1"/>
              </p:nvSpPr>
              <p:spPr>
                <a:xfrm>
                  <a:off x="4128278" y="5453945"/>
                  <a:ext cx="307360" cy="87306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Rechteck 94">
                  <a:extLst>
                    <a:ext uri="{FF2B5EF4-FFF2-40B4-BE49-F238E27FC236}">
                      <a16:creationId xmlns:a16="http://schemas.microsoft.com/office/drawing/2014/main" id="{55537398-CFA6-6744-9994-FA599C89CBB3}"/>
                    </a:ext>
                  </a:extLst>
                </p:cNvPr>
                <p:cNvSpPr/>
                <p:nvPr userDrawn="1"/>
              </p:nvSpPr>
              <p:spPr>
                <a:xfrm>
                  <a:off x="4516017" y="5136467"/>
                  <a:ext cx="307360" cy="11905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" name="Rechteck 95">
                  <a:extLst>
                    <a:ext uri="{FF2B5EF4-FFF2-40B4-BE49-F238E27FC236}">
                      <a16:creationId xmlns:a16="http://schemas.microsoft.com/office/drawing/2014/main" id="{678E8F3E-D047-CC45-A59F-8C66853A16B9}"/>
                    </a:ext>
                  </a:extLst>
                </p:cNvPr>
                <p:cNvSpPr/>
                <p:nvPr userDrawn="1"/>
              </p:nvSpPr>
              <p:spPr>
                <a:xfrm>
                  <a:off x="4903756" y="4818990"/>
                  <a:ext cx="307360" cy="15080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1" name="Rad 14">
                <a:extLst>
                  <a:ext uri="{FF2B5EF4-FFF2-40B4-BE49-F238E27FC236}">
                    <a16:creationId xmlns:a16="http://schemas.microsoft.com/office/drawing/2014/main" id="{51775F52-23D8-B741-B1B6-A9C3E6AFB2D9}"/>
                  </a:ext>
                </a:extLst>
              </p:cNvPr>
              <p:cNvSpPr/>
              <p:nvPr/>
            </p:nvSpPr>
            <p:spPr>
              <a:xfrm>
                <a:off x="10439400" y="3062460"/>
                <a:ext cx="5065992" cy="5021078"/>
              </a:xfrm>
              <a:prstGeom prst="donut">
                <a:avLst>
                  <a:gd name="adj" fmla="val 5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35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0B4DE5-A8F4-744D-B2B8-533BED44E853}"/>
              </a:ext>
            </a:extLst>
          </p:cNvPr>
          <p:cNvGrpSpPr/>
          <p:nvPr/>
        </p:nvGrpSpPr>
        <p:grpSpPr>
          <a:xfrm>
            <a:off x="14105222" y="2380499"/>
            <a:ext cx="2416319" cy="1620001"/>
            <a:chOff x="13341924" y="5476501"/>
            <a:chExt cx="2416319" cy="162000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ED5208B-4614-0242-B506-97EB58353923}"/>
                </a:ext>
              </a:extLst>
            </p:cNvPr>
            <p:cNvSpPr/>
            <p:nvPr/>
          </p:nvSpPr>
          <p:spPr>
            <a:xfrm>
              <a:off x="14652577" y="5476501"/>
              <a:ext cx="1105666" cy="16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CD2A5DE-8848-5D4F-8F92-6EC00A8552E2}"/>
                </a:ext>
              </a:extLst>
            </p:cNvPr>
            <p:cNvGrpSpPr/>
            <p:nvPr/>
          </p:nvGrpSpPr>
          <p:grpSpPr>
            <a:xfrm>
              <a:off x="13341924" y="5476502"/>
              <a:ext cx="2404056" cy="1620000"/>
              <a:chOff x="8068956" y="4779370"/>
              <a:chExt cx="2404056" cy="1620000"/>
            </a:xfrm>
          </p:grpSpPr>
          <p:sp>
            <p:nvSpPr>
              <p:cNvPr id="47" name="Freihandform 87">
                <a:extLst>
                  <a:ext uri="{FF2B5EF4-FFF2-40B4-BE49-F238E27FC236}">
                    <a16:creationId xmlns:a16="http://schemas.microsoft.com/office/drawing/2014/main" id="{D74C8C0B-20F3-7642-B73B-B9EEE502A8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68956" y="4779370"/>
                <a:ext cx="2404056" cy="1620000"/>
              </a:xfrm>
              <a:custGeom>
                <a:avLst/>
                <a:gdLst>
                  <a:gd name="connsiteX0" fmla="*/ 471923 w 2996612"/>
                  <a:gd name="connsiteY0" fmla="*/ 0 h 2019300"/>
                  <a:gd name="connsiteX1" fmla="*/ 2996612 w 2996612"/>
                  <a:gd name="connsiteY1" fmla="*/ 0 h 2019300"/>
                  <a:gd name="connsiteX2" fmla="*/ 2996612 w 2996612"/>
                  <a:gd name="connsiteY2" fmla="*/ 2019300 h 2019300"/>
                  <a:gd name="connsiteX3" fmla="*/ 2132278 w 2996612"/>
                  <a:gd name="connsiteY3" fmla="*/ 2019300 h 2019300"/>
                  <a:gd name="connsiteX4" fmla="*/ 482558 w 2996612"/>
                  <a:gd name="connsiteY4" fmla="*/ 2019300 h 2019300"/>
                  <a:gd name="connsiteX5" fmla="*/ 475779 w 2996612"/>
                  <a:gd name="connsiteY5" fmla="*/ 2014230 h 2019300"/>
                  <a:gd name="connsiteX6" fmla="*/ 0 w 2996612"/>
                  <a:gd name="connsiteY6" fmla="*/ 1005363 h 2019300"/>
                  <a:gd name="connsiteX7" fmla="*/ 382934 w 2996612"/>
                  <a:gd name="connsiteY7" fmla="*/ 80879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612" h="2019300">
                    <a:moveTo>
                      <a:pt x="471923" y="0"/>
                    </a:moveTo>
                    <a:lnTo>
                      <a:pt x="2996612" y="0"/>
                    </a:lnTo>
                    <a:lnTo>
                      <a:pt x="2996612" y="2019300"/>
                    </a:lnTo>
                    <a:lnTo>
                      <a:pt x="2132278" y="2019300"/>
                    </a:lnTo>
                    <a:lnTo>
                      <a:pt x="482558" y="2019300"/>
                    </a:lnTo>
                    <a:lnTo>
                      <a:pt x="475779" y="2014230"/>
                    </a:lnTo>
                    <a:cubicBezTo>
                      <a:pt x="185209" y="1774431"/>
                      <a:pt x="0" y="1411526"/>
                      <a:pt x="0" y="1005363"/>
                    </a:cubicBezTo>
                    <a:cubicBezTo>
                      <a:pt x="0" y="644330"/>
                      <a:pt x="146338" y="317475"/>
                      <a:pt x="382934" y="8087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52000">
                    <a:srgbClr val="FFFFFF"/>
                  </a:gs>
                  <a:gs pos="100000">
                    <a:srgbClr val="FFFFFF">
                      <a:alpha val="0"/>
                      <a:lumMod val="99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8" name="Gruppierung 25">
                <a:extLst>
                  <a:ext uri="{FF2B5EF4-FFF2-40B4-BE49-F238E27FC236}">
                    <a16:creationId xmlns:a16="http://schemas.microsoft.com/office/drawing/2014/main" id="{48293E20-86BC-5249-9319-6FE5E07210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40120" y="4964099"/>
                <a:ext cx="1261727" cy="1250541"/>
                <a:chOff x="10439400" y="3062460"/>
                <a:chExt cx="5065992" cy="5021078"/>
              </a:xfrm>
            </p:grpSpPr>
            <p:grpSp>
              <p:nvGrpSpPr>
                <p:cNvPr id="49" name="Gruppierung 26">
                  <a:extLst>
                    <a:ext uri="{FF2B5EF4-FFF2-40B4-BE49-F238E27FC236}">
                      <a16:creationId xmlns:a16="http://schemas.microsoft.com/office/drawing/2014/main" id="{1C117A94-7819-9A43-824C-89D663E9BEBF}"/>
                    </a:ext>
                  </a:extLst>
                </p:cNvPr>
                <p:cNvGrpSpPr/>
                <p:nvPr/>
              </p:nvGrpSpPr>
              <p:grpSpPr>
                <a:xfrm>
                  <a:off x="11549216" y="4554698"/>
                  <a:ext cx="2509684" cy="2036602"/>
                  <a:chOff x="3352800" y="4818990"/>
                  <a:chExt cx="1858316" cy="1508018"/>
                </a:xfrm>
              </p:grpSpPr>
              <p:sp>
                <p:nvSpPr>
                  <p:cNvPr id="51" name="Rechteck 91">
                    <a:extLst>
                      <a:ext uri="{FF2B5EF4-FFF2-40B4-BE49-F238E27FC236}">
                        <a16:creationId xmlns:a16="http://schemas.microsoft.com/office/drawing/2014/main" id="{05311ACB-7D33-7244-ABC9-0358104468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352800" y="6009531"/>
                    <a:ext cx="307360" cy="317477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2" name="Rechteck 92">
                    <a:extLst>
                      <a:ext uri="{FF2B5EF4-FFF2-40B4-BE49-F238E27FC236}">
                        <a16:creationId xmlns:a16="http://schemas.microsoft.com/office/drawing/2014/main" id="{75259441-DEF3-534A-8FE0-3DCAC8A253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740539" y="5771422"/>
                    <a:ext cx="307360" cy="555586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3" name="Rechteck 93">
                    <a:extLst>
                      <a:ext uri="{FF2B5EF4-FFF2-40B4-BE49-F238E27FC236}">
                        <a16:creationId xmlns:a16="http://schemas.microsoft.com/office/drawing/2014/main" id="{771C2FF8-5638-1E40-97E4-140E41818A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128278" y="5453945"/>
                    <a:ext cx="307360" cy="873063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4" name="Rechteck 94">
                    <a:extLst>
                      <a:ext uri="{FF2B5EF4-FFF2-40B4-BE49-F238E27FC236}">
                        <a16:creationId xmlns:a16="http://schemas.microsoft.com/office/drawing/2014/main" id="{A9ACA06C-17FA-D64C-BD77-7463DB2F93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516017" y="5136467"/>
                    <a:ext cx="307360" cy="1190541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5" name="Rechteck 95">
                    <a:extLst>
                      <a:ext uri="{FF2B5EF4-FFF2-40B4-BE49-F238E27FC236}">
                        <a16:creationId xmlns:a16="http://schemas.microsoft.com/office/drawing/2014/main" id="{1BB78DC6-30F8-B847-BDCD-9914FEC0871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903756" y="4818990"/>
                    <a:ext cx="307360" cy="1508018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/>
                    <a:endParaRPr lang="de-DE" sz="135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0" name="Rad 14">
                  <a:extLst>
                    <a:ext uri="{FF2B5EF4-FFF2-40B4-BE49-F238E27FC236}">
                      <a16:creationId xmlns:a16="http://schemas.microsoft.com/office/drawing/2014/main" id="{7E1633A1-64E0-CE46-AB24-8D0A5531843A}"/>
                    </a:ext>
                  </a:extLst>
                </p:cNvPr>
                <p:cNvSpPr/>
                <p:nvPr/>
              </p:nvSpPr>
              <p:spPr>
                <a:xfrm>
                  <a:off x="10439400" y="3062460"/>
                  <a:ext cx="5065992" cy="5021078"/>
                </a:xfrm>
                <a:prstGeom prst="donut">
                  <a:avLst>
                    <a:gd name="adj" fmla="val 5862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7275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>
            <a:extLst>
              <a:ext uri="{FF2B5EF4-FFF2-40B4-BE49-F238E27FC236}">
                <a16:creationId xmlns:a16="http://schemas.microsoft.com/office/drawing/2014/main" id="{A133AF8B-12B3-DA4F-BA28-052A86BB2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Setup Top Down Project</a:t>
            </a:r>
            <a:br>
              <a:rPr lang="en-US" altLang="en-DE"/>
            </a:br>
            <a:endParaRPr lang="en-US" altLang="en-DE"/>
          </a:p>
        </p:txBody>
      </p:sp>
      <p:sp>
        <p:nvSpPr>
          <p:cNvPr id="693251" name="Rectangle 3">
            <a:extLst>
              <a:ext uri="{FF2B5EF4-FFF2-40B4-BE49-F238E27FC236}">
                <a16:creationId xmlns:a16="http://schemas.microsoft.com/office/drawing/2014/main" id="{7A6D66F8-741A-BC48-BD94-2CD242E76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 sz="4200"/>
              <a:t>Setup empty DB</a:t>
            </a:r>
          </a:p>
          <a:p>
            <a:r>
              <a:rPr lang="en-US" altLang="en-DE" sz="4200"/>
              <a:t>Setup Java Business Model</a:t>
            </a:r>
          </a:p>
          <a:p>
            <a:pPr lvl="1"/>
            <a:r>
              <a:rPr lang="en-US" altLang="en-DE" sz="3600"/>
              <a:t>Java Project</a:t>
            </a:r>
          </a:p>
          <a:p>
            <a:pPr lvl="2"/>
            <a:r>
              <a:rPr lang="en-US" altLang="en-DE" sz="3600"/>
              <a:t>Martin Fowlers SOA Structure</a:t>
            </a:r>
          </a:p>
          <a:p>
            <a:pPr lvl="1"/>
            <a:r>
              <a:rPr lang="en-US" altLang="en-DE" sz="3600"/>
              <a:t>Transportable Domain Model</a:t>
            </a:r>
          </a:p>
          <a:p>
            <a:pPr lvl="2"/>
            <a:r>
              <a:rPr lang="en-US" altLang="en-DE" sz="3600"/>
              <a:t>OO Entities</a:t>
            </a:r>
          </a:p>
          <a:p>
            <a:pPr lvl="2"/>
            <a:r>
              <a:rPr lang="en-US" altLang="en-DE" sz="3600"/>
              <a:t>Mention native SDO</a:t>
            </a:r>
          </a:p>
        </p:txBody>
      </p:sp>
    </p:spTree>
    <p:extLst>
      <p:ext uri="{BB962C8B-B14F-4D97-AF65-F5344CB8AC3E}">
        <p14:creationId xmlns:p14="http://schemas.microsoft.com/office/powerpoint/2010/main" val="201215757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>
            <a:extLst>
              <a:ext uri="{FF2B5EF4-FFF2-40B4-BE49-F238E27FC236}">
                <a16:creationId xmlns:a16="http://schemas.microsoft.com/office/drawing/2014/main" id="{D9FB5BEB-8502-4440-B068-F6EEDF8BD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Project has to be created in a Java IDE</a:t>
            </a:r>
            <a:br>
              <a:rPr lang="en-US" altLang="en-DE"/>
            </a:br>
            <a:r>
              <a:rPr lang="en-US" altLang="en-DE"/>
              <a:t>Studio is not a full Java IDE</a:t>
            </a:r>
          </a:p>
        </p:txBody>
      </p:sp>
      <p:pic>
        <p:nvPicPr>
          <p:cNvPr id="591877" name="Picture 5">
            <a:extLst>
              <a:ext uri="{FF2B5EF4-FFF2-40B4-BE49-F238E27FC236}">
                <a16:creationId xmlns:a16="http://schemas.microsoft.com/office/drawing/2014/main" id="{67E10C3C-5C21-C442-A55A-6D1EE9AE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764633"/>
            <a:ext cx="6429375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1878" name="Picture 6">
            <a:extLst>
              <a:ext uri="{FF2B5EF4-FFF2-40B4-BE49-F238E27FC236}">
                <a16:creationId xmlns:a16="http://schemas.microsoft.com/office/drawing/2014/main" id="{FEF654A8-F7F0-934B-BFD0-BCA37752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879" name="Picture 7">
            <a:extLst>
              <a:ext uri="{FF2B5EF4-FFF2-40B4-BE49-F238E27FC236}">
                <a16:creationId xmlns:a16="http://schemas.microsoft.com/office/drawing/2014/main" id="{E05EF47C-9D55-B144-9C20-911481699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831432"/>
            <a:ext cx="2528888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880" name="Picture 8">
            <a:extLst>
              <a:ext uri="{FF2B5EF4-FFF2-40B4-BE49-F238E27FC236}">
                <a16:creationId xmlns:a16="http://schemas.microsoft.com/office/drawing/2014/main" id="{FED70D2B-2E12-6348-8542-860EB537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881" name="Picture 9">
            <a:extLst>
              <a:ext uri="{FF2B5EF4-FFF2-40B4-BE49-F238E27FC236}">
                <a16:creationId xmlns:a16="http://schemas.microsoft.com/office/drawing/2014/main" id="{4E78B977-0DBE-5F44-9B9E-5D1464D5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2774158"/>
            <a:ext cx="252888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882" name="Picture 10">
            <a:extLst>
              <a:ext uri="{FF2B5EF4-FFF2-40B4-BE49-F238E27FC236}">
                <a16:creationId xmlns:a16="http://schemas.microsoft.com/office/drawing/2014/main" id="{FE9DD5D3-890B-284D-8AD0-031DF441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809">
            <a:off x="6762750" y="6393657"/>
            <a:ext cx="1335882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883" name="Picture 11">
            <a:extLst>
              <a:ext uri="{FF2B5EF4-FFF2-40B4-BE49-F238E27FC236}">
                <a16:creationId xmlns:a16="http://schemas.microsoft.com/office/drawing/2014/main" id="{66375349-B36D-2D4F-A1F0-65061E0D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795" y="4538663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885" name="Picture 13">
            <a:extLst>
              <a:ext uri="{FF2B5EF4-FFF2-40B4-BE49-F238E27FC236}">
                <a16:creationId xmlns:a16="http://schemas.microsoft.com/office/drawing/2014/main" id="{CA0230C0-B75F-0246-A66D-4BC84DCB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083" y="3421858"/>
            <a:ext cx="1128713" cy="11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231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>
            <a:extLst>
              <a:ext uri="{FF2B5EF4-FFF2-40B4-BE49-F238E27FC236}">
                <a16:creationId xmlns:a16="http://schemas.microsoft.com/office/drawing/2014/main" id="{06E2F66E-9C1A-634B-B6F4-F978D565E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Project has to be created in a Java IDE</a:t>
            </a:r>
            <a:br>
              <a:rPr lang="en-US" altLang="en-DE"/>
            </a:br>
            <a:r>
              <a:rPr lang="en-US" altLang="en-DE"/>
              <a:t>UML Model of the HiFi System</a:t>
            </a:r>
          </a:p>
        </p:txBody>
      </p:sp>
      <p:pic>
        <p:nvPicPr>
          <p:cNvPr id="593924" name="Picture 4">
            <a:extLst>
              <a:ext uri="{FF2B5EF4-FFF2-40B4-BE49-F238E27FC236}">
                <a16:creationId xmlns:a16="http://schemas.microsoft.com/office/drawing/2014/main" id="{75EDF1BF-5414-B947-BC60-D834F9B5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25" name="Picture 5">
            <a:extLst>
              <a:ext uri="{FF2B5EF4-FFF2-40B4-BE49-F238E27FC236}">
                <a16:creationId xmlns:a16="http://schemas.microsoft.com/office/drawing/2014/main" id="{E251A6AD-81CB-4240-97E6-39D181405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038" y="4331495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>
            <a:extLst>
              <a:ext uri="{FF2B5EF4-FFF2-40B4-BE49-F238E27FC236}">
                <a16:creationId xmlns:a16="http://schemas.microsoft.com/office/drawing/2014/main" id="{EB101142-7747-D441-A986-FEC5F39A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6929438"/>
            <a:ext cx="2528888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7" name="Picture 7">
            <a:extLst>
              <a:ext uri="{FF2B5EF4-FFF2-40B4-BE49-F238E27FC236}">
                <a16:creationId xmlns:a16="http://schemas.microsoft.com/office/drawing/2014/main" id="{E27D8C33-473B-A840-ACF2-87FBA2BD7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6396038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8" name="Picture 8">
            <a:extLst>
              <a:ext uri="{FF2B5EF4-FFF2-40B4-BE49-F238E27FC236}">
                <a16:creationId xmlns:a16="http://schemas.microsoft.com/office/drawing/2014/main" id="{C48E8F4B-75E5-034B-9EAB-92D3E54FB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5872163"/>
            <a:ext cx="252888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9" name="Picture 9">
            <a:extLst>
              <a:ext uri="{FF2B5EF4-FFF2-40B4-BE49-F238E27FC236}">
                <a16:creationId xmlns:a16="http://schemas.microsoft.com/office/drawing/2014/main" id="{134B5D2E-7BA8-AB46-BB9E-BD342F19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809">
            <a:off x="14373225" y="8012907"/>
            <a:ext cx="1335882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33" name="Picture 13" descr="[Audio Analogue Paganini]">
            <a:extLst>
              <a:ext uri="{FF2B5EF4-FFF2-40B4-BE49-F238E27FC236}">
                <a16:creationId xmlns:a16="http://schemas.microsoft.com/office/drawing/2014/main" id="{17CA2004-8FDC-F24B-B7DF-22CDEDA7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450" y="8903495"/>
            <a:ext cx="16287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331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>
            <a:extLst>
              <a:ext uri="{FF2B5EF4-FFF2-40B4-BE49-F238E27FC236}">
                <a16:creationId xmlns:a16="http://schemas.microsoft.com/office/drawing/2014/main" id="{D14BA754-570C-6F4B-AC61-E96AF68C9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Project has to be created in a Java IDE</a:t>
            </a:r>
            <a:br>
              <a:rPr lang="en-US" altLang="en-DE"/>
            </a:br>
            <a:r>
              <a:rPr lang="en-US" altLang="en-DE"/>
              <a:t>UML Model of the persistent backend</a:t>
            </a:r>
          </a:p>
        </p:txBody>
      </p:sp>
      <p:pic>
        <p:nvPicPr>
          <p:cNvPr id="595978" name="Picture 10">
            <a:extLst>
              <a:ext uri="{FF2B5EF4-FFF2-40B4-BE49-F238E27FC236}">
                <a16:creationId xmlns:a16="http://schemas.microsoft.com/office/drawing/2014/main" id="{57129ABE-8A5C-AF43-A27A-8083D95B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5979" name="Picture 11">
            <a:extLst>
              <a:ext uri="{FF2B5EF4-FFF2-40B4-BE49-F238E27FC236}">
                <a16:creationId xmlns:a16="http://schemas.microsoft.com/office/drawing/2014/main" id="{ED840E07-1601-2B4C-96D7-19CDAF4D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945" y="5822158"/>
            <a:ext cx="1128713" cy="11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80" name="Picture 12">
            <a:extLst>
              <a:ext uri="{FF2B5EF4-FFF2-40B4-BE49-F238E27FC236}">
                <a16:creationId xmlns:a16="http://schemas.microsoft.com/office/drawing/2014/main" id="{FF2C8C31-2BF3-F046-B559-F217E4AFF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807" y="3650458"/>
            <a:ext cx="1847850" cy="17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82" name="Picture 14">
            <a:extLst>
              <a:ext uri="{FF2B5EF4-FFF2-40B4-BE49-F238E27FC236}">
                <a16:creationId xmlns:a16="http://schemas.microsoft.com/office/drawing/2014/main" id="{FDF0270F-57C9-0E44-ADA8-90990605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0" y="7627145"/>
            <a:ext cx="1485900" cy="9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84" name="Picture 16">
            <a:extLst>
              <a:ext uri="{FF2B5EF4-FFF2-40B4-BE49-F238E27FC236}">
                <a16:creationId xmlns:a16="http://schemas.microsoft.com/office/drawing/2014/main" id="{62330D42-E8DB-0148-B890-4ABF6E6E0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95" y="6565108"/>
            <a:ext cx="804863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86" name="Picture 18">
            <a:extLst>
              <a:ext uri="{FF2B5EF4-FFF2-40B4-BE49-F238E27FC236}">
                <a16:creationId xmlns:a16="http://schemas.microsoft.com/office/drawing/2014/main" id="{514F42F6-BA5F-AE47-A879-62163DFB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3314700"/>
            <a:ext cx="1947863" cy="165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818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96" name="Picture 20">
            <a:extLst>
              <a:ext uri="{FF2B5EF4-FFF2-40B4-BE49-F238E27FC236}">
                <a16:creationId xmlns:a16="http://schemas.microsoft.com/office/drawing/2014/main" id="{2872675D-370C-C34B-9F64-80574D4C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5197">
            <a:off x="6276976" y="2328863"/>
            <a:ext cx="1947863" cy="165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0180" name="Rectangle 4">
            <a:extLst>
              <a:ext uri="{FF2B5EF4-FFF2-40B4-BE49-F238E27FC236}">
                <a16:creationId xmlns:a16="http://schemas.microsoft.com/office/drawing/2014/main" id="{6B724377-9A43-4340-B9A4-CFA142836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 sz="6000"/>
              <a:t>Setup Top Down Project</a:t>
            </a:r>
            <a:br>
              <a:rPr lang="en-US" altLang="en-DE" sz="6000"/>
            </a:br>
            <a:r>
              <a:rPr lang="en-US" altLang="en-DE" sz="6000"/>
              <a:t>Xcalia Studio</a:t>
            </a:r>
          </a:p>
        </p:txBody>
      </p:sp>
      <p:pic>
        <p:nvPicPr>
          <p:cNvPr id="690183" name="Picture 7">
            <a:extLst>
              <a:ext uri="{FF2B5EF4-FFF2-40B4-BE49-F238E27FC236}">
                <a16:creationId xmlns:a16="http://schemas.microsoft.com/office/drawing/2014/main" id="{52ED3306-E090-0542-A351-D27C7277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629025"/>
            <a:ext cx="67437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0189" name="Picture 13">
            <a:extLst>
              <a:ext uri="{FF2B5EF4-FFF2-40B4-BE49-F238E27FC236}">
                <a16:creationId xmlns:a16="http://schemas.microsoft.com/office/drawing/2014/main" id="{93A9DF87-945F-A945-8094-395E12FD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300" y="2533650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0190" name="Picture 14">
            <a:extLst>
              <a:ext uri="{FF2B5EF4-FFF2-40B4-BE49-F238E27FC236}">
                <a16:creationId xmlns:a16="http://schemas.microsoft.com/office/drawing/2014/main" id="{449A0756-BAFD-FC40-86EB-14116F13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2862263"/>
            <a:ext cx="1128713" cy="111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0191" name="AutoShape 15">
            <a:extLst>
              <a:ext uri="{FF2B5EF4-FFF2-40B4-BE49-F238E27FC236}">
                <a16:creationId xmlns:a16="http://schemas.microsoft.com/office/drawing/2014/main" id="{826DCFA7-91E5-1E41-9940-351E174E0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7495" y="747712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4050">
                <a:solidFill>
                  <a:schemeClr val="accent1"/>
                </a:solidFill>
              </a:rPr>
              <a:t>Datastore</a:t>
            </a:r>
          </a:p>
        </p:txBody>
      </p:sp>
      <p:sp>
        <p:nvSpPr>
          <p:cNvPr id="690192" name="Rectangle 16">
            <a:extLst>
              <a:ext uri="{FF2B5EF4-FFF2-40B4-BE49-F238E27FC236}">
                <a16:creationId xmlns:a16="http://schemas.microsoft.com/office/drawing/2014/main" id="{B7DD25E3-13F8-0D48-9D6F-482FA211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1" y="747712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405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690193" name="Rectangle 17">
            <a:extLst>
              <a:ext uri="{FF2B5EF4-FFF2-40B4-BE49-F238E27FC236}">
                <a16:creationId xmlns:a16="http://schemas.microsoft.com/office/drawing/2014/main" id="{9F4C08DD-93EB-1746-A1F2-111993C6B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9195" y="747712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4050">
                <a:solidFill>
                  <a:schemeClr val="accent1"/>
                </a:solidFill>
              </a:rPr>
              <a:t>XIC</a:t>
            </a:r>
          </a:p>
        </p:txBody>
      </p:sp>
      <p:pic>
        <p:nvPicPr>
          <p:cNvPr id="690194" name="Picture 18">
            <a:extLst>
              <a:ext uri="{FF2B5EF4-FFF2-40B4-BE49-F238E27FC236}">
                <a16:creationId xmlns:a16="http://schemas.microsoft.com/office/drawing/2014/main" id="{D8CD375F-4D90-BD47-A6E9-79C311E1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95" y="5219701"/>
            <a:ext cx="1485900" cy="9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0195" name="Picture 19">
            <a:extLst>
              <a:ext uri="{FF2B5EF4-FFF2-40B4-BE49-F238E27FC236}">
                <a16:creationId xmlns:a16="http://schemas.microsoft.com/office/drawing/2014/main" id="{18EC33E9-62EF-7B46-B83C-7708E1C8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07" y="4474370"/>
            <a:ext cx="1073943" cy="99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61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>
            <a:extLst>
              <a:ext uri="{FF2B5EF4-FFF2-40B4-BE49-F238E27FC236}">
                <a16:creationId xmlns:a16="http://schemas.microsoft.com/office/drawing/2014/main" id="{0B45626C-430B-9645-9328-88FC15177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Project has to be created in a Java IDE</a:t>
            </a:r>
            <a:br>
              <a:rPr lang="en-US" altLang="en-DE"/>
            </a:br>
            <a:r>
              <a:rPr lang="en-US" altLang="en-DE"/>
              <a:t>The resulting java project structure</a:t>
            </a:r>
          </a:p>
        </p:txBody>
      </p:sp>
      <p:pic>
        <p:nvPicPr>
          <p:cNvPr id="598026" name="Picture 10">
            <a:extLst>
              <a:ext uri="{FF2B5EF4-FFF2-40B4-BE49-F238E27FC236}">
                <a16:creationId xmlns:a16="http://schemas.microsoft.com/office/drawing/2014/main" id="{CB0B8BB2-9E63-934A-9D2E-B642FA0C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066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>
            <a:extLst>
              <a:ext uri="{FF2B5EF4-FFF2-40B4-BE49-F238E27FC236}">
                <a16:creationId xmlns:a16="http://schemas.microsoft.com/office/drawing/2014/main" id="{EFF40DF9-3BB5-1048-8F97-3735F12B1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Define the persistent classes</a:t>
            </a:r>
          </a:p>
        </p:txBody>
      </p:sp>
      <p:pic>
        <p:nvPicPr>
          <p:cNvPr id="604165" name="Picture 5">
            <a:extLst>
              <a:ext uri="{FF2B5EF4-FFF2-40B4-BE49-F238E27FC236}">
                <a16:creationId xmlns:a16="http://schemas.microsoft.com/office/drawing/2014/main" id="{3DB58C88-0B25-4C46-B20B-F5BB8F38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71613"/>
            <a:ext cx="13716000" cy="881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74" name="Picture 14">
            <a:extLst>
              <a:ext uri="{FF2B5EF4-FFF2-40B4-BE49-F238E27FC236}">
                <a16:creationId xmlns:a16="http://schemas.microsoft.com/office/drawing/2014/main" id="{ED20EA6B-7676-2040-BED2-10EE36CF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3676651"/>
            <a:ext cx="7777163" cy="58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915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>
            <a:extLst>
              <a:ext uri="{FF2B5EF4-FFF2-40B4-BE49-F238E27FC236}">
                <a16:creationId xmlns:a16="http://schemas.microsoft.com/office/drawing/2014/main" id="{C44A65AF-B228-E945-8582-5E6E94E77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27044" name="Picture 4">
            <a:extLst>
              <a:ext uri="{FF2B5EF4-FFF2-40B4-BE49-F238E27FC236}">
                <a16:creationId xmlns:a16="http://schemas.microsoft.com/office/drawing/2014/main" id="{F110FF2E-A024-B444-8C08-0A945BC2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687425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75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CAEC7-E567-1645-80D4-EA599825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25 years of software eating the world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FAC54-9B5A-A546-B06F-C30AB2193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B3287-924D-476C-A86E-8BB8B69384F9}" type="slidenum">
              <a:rPr lang="de-DE" smtClean="0">
                <a:latin typeface="Calibri"/>
              </a:rPr>
              <a:pPr/>
              <a:t>2</a:t>
            </a:fld>
            <a:endParaRPr lang="de-DE">
              <a:latin typeface="Calibri"/>
            </a:endParaRPr>
          </a:p>
        </p:txBody>
      </p:sp>
      <p:pic>
        <p:nvPicPr>
          <p:cNvPr id="5" name="desktop.eating.the world." descr="desktop.eating.the world.">
            <a:hlinkClick r:id="" action="ppaction://media"/>
            <a:extLst>
              <a:ext uri="{FF2B5EF4-FFF2-40B4-BE49-F238E27FC236}">
                <a16:creationId xmlns:a16="http://schemas.microsoft.com/office/drawing/2014/main" id="{BE80A2C6-6B9C-3640-B81D-C2C2B0044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688" y="1619999"/>
            <a:ext cx="13147923" cy="87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1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>
            <a:extLst>
              <a:ext uri="{FF2B5EF4-FFF2-40B4-BE49-F238E27FC236}">
                <a16:creationId xmlns:a16="http://schemas.microsoft.com/office/drawing/2014/main" id="{12F354B8-6607-D340-BC3E-3C6A00C08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29092" name="Picture 4">
            <a:extLst>
              <a:ext uri="{FF2B5EF4-FFF2-40B4-BE49-F238E27FC236}">
                <a16:creationId xmlns:a16="http://schemas.microsoft.com/office/drawing/2014/main" id="{E3056C82-7712-8148-B6B0-A9950CF2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687425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66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>
            <a:extLst>
              <a:ext uri="{FF2B5EF4-FFF2-40B4-BE49-F238E27FC236}">
                <a16:creationId xmlns:a16="http://schemas.microsoft.com/office/drawing/2014/main" id="{61E747D0-F095-AB47-B6FC-72016F07C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31140" name="Picture 4">
            <a:extLst>
              <a:ext uri="{FF2B5EF4-FFF2-40B4-BE49-F238E27FC236}">
                <a16:creationId xmlns:a16="http://schemas.microsoft.com/office/drawing/2014/main" id="{DDE71EA2-80A1-DA49-A02F-40523434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687425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57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4965655E-3E78-524E-939A-FB971084E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33189" name="Picture 5">
            <a:extLst>
              <a:ext uri="{FF2B5EF4-FFF2-40B4-BE49-F238E27FC236}">
                <a16:creationId xmlns:a16="http://schemas.microsoft.com/office/drawing/2014/main" id="{331BD60E-5EE0-BA46-AA18-12DF6A4BA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42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0EE1C6FF-0CCE-0C48-95A7-2F1619A9A3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35236" name="Picture 4">
            <a:extLst>
              <a:ext uri="{FF2B5EF4-FFF2-40B4-BE49-F238E27FC236}">
                <a16:creationId xmlns:a16="http://schemas.microsoft.com/office/drawing/2014/main" id="{C1B994EE-8145-E148-9BED-ED5B9287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667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>
            <a:extLst>
              <a:ext uri="{FF2B5EF4-FFF2-40B4-BE49-F238E27FC236}">
                <a16:creationId xmlns:a16="http://schemas.microsoft.com/office/drawing/2014/main" id="{9BD112B5-665C-4643-9381-E6A11E957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37284" name="Picture 4">
            <a:extLst>
              <a:ext uri="{FF2B5EF4-FFF2-40B4-BE49-F238E27FC236}">
                <a16:creationId xmlns:a16="http://schemas.microsoft.com/office/drawing/2014/main" id="{5DD7D621-DC76-1F42-AA60-A0B9A6D3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09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>
            <a:extLst>
              <a:ext uri="{FF2B5EF4-FFF2-40B4-BE49-F238E27FC236}">
                <a16:creationId xmlns:a16="http://schemas.microsoft.com/office/drawing/2014/main" id="{4CAF7D88-14C6-0143-8EDD-B98A3BE5C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39332" name="Picture 4">
            <a:extLst>
              <a:ext uri="{FF2B5EF4-FFF2-40B4-BE49-F238E27FC236}">
                <a16:creationId xmlns:a16="http://schemas.microsoft.com/office/drawing/2014/main" id="{E683631C-894B-EE46-949F-46EE3285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081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>
            <a:extLst>
              <a:ext uri="{FF2B5EF4-FFF2-40B4-BE49-F238E27FC236}">
                <a16:creationId xmlns:a16="http://schemas.microsoft.com/office/drawing/2014/main" id="{9F204FDA-5ADE-F84D-8506-DE43BDDFAE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41380" name="Picture 4">
            <a:extLst>
              <a:ext uri="{FF2B5EF4-FFF2-40B4-BE49-F238E27FC236}">
                <a16:creationId xmlns:a16="http://schemas.microsoft.com/office/drawing/2014/main" id="{67556064-0891-6D4B-A988-6F7100CE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95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>
            <a:extLst>
              <a:ext uri="{FF2B5EF4-FFF2-40B4-BE49-F238E27FC236}">
                <a16:creationId xmlns:a16="http://schemas.microsoft.com/office/drawing/2014/main" id="{01646048-80B7-A64D-B6E4-E63B98BF2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43428" name="Picture 4">
            <a:extLst>
              <a:ext uri="{FF2B5EF4-FFF2-40B4-BE49-F238E27FC236}">
                <a16:creationId xmlns:a16="http://schemas.microsoft.com/office/drawing/2014/main" id="{9F6A8604-7357-A64F-B693-8C924ACD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158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>
            <a:extLst>
              <a:ext uri="{FF2B5EF4-FFF2-40B4-BE49-F238E27FC236}">
                <a16:creationId xmlns:a16="http://schemas.microsoft.com/office/drawing/2014/main" id="{C0A7879E-7D0A-D342-B1CE-E4C3951B1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45476" name="Picture 4">
            <a:extLst>
              <a:ext uri="{FF2B5EF4-FFF2-40B4-BE49-F238E27FC236}">
                <a16:creationId xmlns:a16="http://schemas.microsoft.com/office/drawing/2014/main" id="{77A3D0C7-0DA8-0F4A-A7DD-811AED88D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599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>
            <a:extLst>
              <a:ext uri="{FF2B5EF4-FFF2-40B4-BE49-F238E27FC236}">
                <a16:creationId xmlns:a16="http://schemas.microsoft.com/office/drawing/2014/main" id="{1E6DBC1F-F226-1242-8055-7A1A2A5AC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47524" name="Picture 4">
            <a:extLst>
              <a:ext uri="{FF2B5EF4-FFF2-40B4-BE49-F238E27FC236}">
                <a16:creationId xmlns:a16="http://schemas.microsoft.com/office/drawing/2014/main" id="{32F74799-E837-A54A-B310-DDF08346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500188"/>
            <a:ext cx="13730289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96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CAEC7-E567-1645-80D4-EA599825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people who brougt us here:      Developers</a:t>
            </a:r>
            <a:b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complex and sad workplace of developers today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FAC54-9B5A-A546-B06F-C30AB2193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B3287-924D-476C-A86E-8BB8B69384F9}" type="slidenum">
              <a:rPr lang="de-DE" smtClean="0">
                <a:latin typeface="Calibri"/>
              </a:rPr>
              <a:pPr/>
              <a:t>3</a:t>
            </a:fld>
            <a:endParaRPr lang="de-DE"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190DB-67A9-D840-A310-6642051925D5}"/>
              </a:ext>
            </a:extLst>
          </p:cNvPr>
          <p:cNvGrpSpPr/>
          <p:nvPr/>
        </p:nvGrpSpPr>
        <p:grpSpPr>
          <a:xfrm>
            <a:off x="2933700" y="1648035"/>
            <a:ext cx="10731500" cy="8686800"/>
            <a:chOff x="1752600" y="1629345"/>
            <a:chExt cx="10731500" cy="8686800"/>
          </a:xfrm>
        </p:grpSpPr>
        <p:pic>
          <p:nvPicPr>
            <p:cNvPr id="7" name="Picture 6" descr="A desktop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757FCDD1-D2EB-454E-A68B-3A3460CB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6"/>
            <a:stretch/>
          </p:blipFill>
          <p:spPr>
            <a:xfrm>
              <a:off x="1752600" y="1629345"/>
              <a:ext cx="10731500" cy="8686800"/>
            </a:xfrm>
            <a:prstGeom prst="rect">
              <a:avLst/>
            </a:prstGeom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A37F40F-732C-E740-8A8F-AC70C778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759" y="3469856"/>
              <a:ext cx="1878061" cy="1054699"/>
            </a:xfrm>
            <a:prstGeom prst="rect">
              <a:avLst/>
            </a:prstGeom>
          </p:spPr>
        </p:pic>
        <p:pic>
          <p:nvPicPr>
            <p:cNvPr id="11" name="Picture 10" descr="A lot of graffiti&#10;&#10;Description automatically generated">
              <a:extLst>
                <a:ext uri="{FF2B5EF4-FFF2-40B4-BE49-F238E27FC236}">
                  <a16:creationId xmlns:a16="http://schemas.microsoft.com/office/drawing/2014/main" id="{A826E647-9209-7143-8FA7-AFC8E3A52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861" y="4524555"/>
              <a:ext cx="1739859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540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>
            <a:extLst>
              <a:ext uri="{FF2B5EF4-FFF2-40B4-BE49-F238E27FC236}">
                <a16:creationId xmlns:a16="http://schemas.microsoft.com/office/drawing/2014/main" id="{277DAE5F-3BA6-6147-BC0C-99EE935FE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49572" name="Picture 4">
            <a:extLst>
              <a:ext uri="{FF2B5EF4-FFF2-40B4-BE49-F238E27FC236}">
                <a16:creationId xmlns:a16="http://schemas.microsoft.com/office/drawing/2014/main" id="{AA69517F-B6E9-0942-911E-91AF958F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500188"/>
            <a:ext cx="13730288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31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>
            <a:extLst>
              <a:ext uri="{FF2B5EF4-FFF2-40B4-BE49-F238E27FC236}">
                <a16:creationId xmlns:a16="http://schemas.microsoft.com/office/drawing/2014/main" id="{4107DA08-5D9E-FE47-B4FF-B038FEC80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51620" name="Picture 4">
            <a:extLst>
              <a:ext uri="{FF2B5EF4-FFF2-40B4-BE49-F238E27FC236}">
                <a16:creationId xmlns:a16="http://schemas.microsoft.com/office/drawing/2014/main" id="{68F1BBB3-8FA2-554E-8001-EF19FC08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57325"/>
            <a:ext cx="13716000" cy="882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767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>
            <a:extLst>
              <a:ext uri="{FF2B5EF4-FFF2-40B4-BE49-F238E27FC236}">
                <a16:creationId xmlns:a16="http://schemas.microsoft.com/office/drawing/2014/main" id="{BD9BF758-C6B2-D942-875E-A1C900F59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53668" name="Picture 4">
            <a:extLst>
              <a:ext uri="{FF2B5EF4-FFF2-40B4-BE49-F238E27FC236}">
                <a16:creationId xmlns:a16="http://schemas.microsoft.com/office/drawing/2014/main" id="{4C8B090A-0B64-DC40-881E-311A6E91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57325"/>
            <a:ext cx="13716000" cy="882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813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>
            <a:extLst>
              <a:ext uri="{FF2B5EF4-FFF2-40B4-BE49-F238E27FC236}">
                <a16:creationId xmlns:a16="http://schemas.microsoft.com/office/drawing/2014/main" id="{020305D4-AE2C-7045-AF69-1612458DC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Navilis</a:t>
            </a:r>
            <a:br>
              <a:rPr lang="en-US" altLang="en-DE"/>
            </a:br>
            <a:r>
              <a:rPr lang="en-US" altLang="en-DE"/>
              <a:t>Create some initial Data</a:t>
            </a:r>
          </a:p>
        </p:txBody>
      </p:sp>
      <p:pic>
        <p:nvPicPr>
          <p:cNvPr id="755716" name="Picture 4">
            <a:extLst>
              <a:ext uri="{FF2B5EF4-FFF2-40B4-BE49-F238E27FC236}">
                <a16:creationId xmlns:a16="http://schemas.microsoft.com/office/drawing/2014/main" id="{1D138FCD-6504-C54E-B9AB-0E14B609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57325"/>
            <a:ext cx="13716000" cy="882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833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>
            <a:extLst>
              <a:ext uri="{FF2B5EF4-FFF2-40B4-BE49-F238E27FC236}">
                <a16:creationId xmlns:a16="http://schemas.microsoft.com/office/drawing/2014/main" id="{6424D999-D31B-0D43-BC7A-7D1027C31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57765" name="Picture 5">
            <a:extLst>
              <a:ext uri="{FF2B5EF4-FFF2-40B4-BE49-F238E27FC236}">
                <a16:creationId xmlns:a16="http://schemas.microsoft.com/office/drawing/2014/main" id="{6A7340DD-9945-3940-A01E-42D77264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7793" r="24583" b="23602"/>
          <a:stretch>
            <a:fillRect/>
          </a:stretch>
        </p:blipFill>
        <p:spPr bwMode="auto">
          <a:xfrm>
            <a:off x="2286001" y="1495425"/>
            <a:ext cx="13701713" cy="879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311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>
            <a:extLst>
              <a:ext uri="{FF2B5EF4-FFF2-40B4-BE49-F238E27FC236}">
                <a16:creationId xmlns:a16="http://schemas.microsoft.com/office/drawing/2014/main" id="{0AB84A91-7C53-BD4D-8751-BF85C1C5B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92581" name="Picture 5">
            <a:extLst>
              <a:ext uri="{FF2B5EF4-FFF2-40B4-BE49-F238E27FC236}">
                <a16:creationId xmlns:a16="http://schemas.microsoft.com/office/drawing/2014/main" id="{D83FDB68-B252-5147-8C8B-09E20052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85900"/>
            <a:ext cx="13730288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479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>
            <a:extLst>
              <a:ext uri="{FF2B5EF4-FFF2-40B4-BE49-F238E27FC236}">
                <a16:creationId xmlns:a16="http://schemas.microsoft.com/office/drawing/2014/main" id="{1A757AF8-6BEC-964A-9424-BB8C0461F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95651" name="Picture 3">
            <a:extLst>
              <a:ext uri="{FF2B5EF4-FFF2-40B4-BE49-F238E27FC236}">
                <a16:creationId xmlns:a16="http://schemas.microsoft.com/office/drawing/2014/main" id="{905AD4AD-3BB9-4547-9730-AF0216215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85900"/>
            <a:ext cx="13730288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5652" name="Picture 4">
            <a:extLst>
              <a:ext uri="{FF2B5EF4-FFF2-40B4-BE49-F238E27FC236}">
                <a16:creationId xmlns:a16="http://schemas.microsoft.com/office/drawing/2014/main" id="{77757DFA-BAE3-1041-9897-64BEA7E6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411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>
            <a:extLst>
              <a:ext uri="{FF2B5EF4-FFF2-40B4-BE49-F238E27FC236}">
                <a16:creationId xmlns:a16="http://schemas.microsoft.com/office/drawing/2014/main" id="{33366C6B-5466-8048-BE19-BDE1B16BA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97699" name="Picture 3">
            <a:extLst>
              <a:ext uri="{FF2B5EF4-FFF2-40B4-BE49-F238E27FC236}">
                <a16:creationId xmlns:a16="http://schemas.microsoft.com/office/drawing/2014/main" id="{55405846-6939-BF4E-B93A-F17221EB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85900"/>
            <a:ext cx="13730288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7701" name="Picture 5">
            <a:extLst>
              <a:ext uri="{FF2B5EF4-FFF2-40B4-BE49-F238E27FC236}">
                <a16:creationId xmlns:a16="http://schemas.microsoft.com/office/drawing/2014/main" id="{4815A265-A206-284E-9EA9-F8C818A6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764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>
            <a:extLst>
              <a:ext uri="{FF2B5EF4-FFF2-40B4-BE49-F238E27FC236}">
                <a16:creationId xmlns:a16="http://schemas.microsoft.com/office/drawing/2014/main" id="{57136497-B6DC-1647-97E7-D7622310E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99749" name="Picture 5">
            <a:extLst>
              <a:ext uri="{FF2B5EF4-FFF2-40B4-BE49-F238E27FC236}">
                <a16:creationId xmlns:a16="http://schemas.microsoft.com/office/drawing/2014/main" id="{9E50E932-6C52-DB4F-9C2B-8247A640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288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>
            <a:extLst>
              <a:ext uri="{FF2B5EF4-FFF2-40B4-BE49-F238E27FC236}">
                <a16:creationId xmlns:a16="http://schemas.microsoft.com/office/drawing/2014/main" id="{2AC9097F-C4F1-624E-A243-01F83D676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Studio by default generates no Debug info</a:t>
            </a:r>
          </a:p>
        </p:txBody>
      </p:sp>
      <p:pic>
        <p:nvPicPr>
          <p:cNvPr id="801797" name="Picture 5">
            <a:extLst>
              <a:ext uri="{FF2B5EF4-FFF2-40B4-BE49-F238E27FC236}">
                <a16:creationId xmlns:a16="http://schemas.microsoft.com/office/drawing/2014/main" id="{D9F73AA8-8993-D042-AA18-ABCBC84E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13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CAEC7-E567-1645-80D4-EA599825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Lets make finally their live better, easier and more cleaned up!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FAC54-9B5A-A546-B06F-C30AB2193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B3287-924D-476C-A86E-8BB8B69384F9}" type="slidenum">
              <a:rPr lang="de-DE" smtClean="0">
                <a:latin typeface="Calibri"/>
              </a:rPr>
              <a:pPr/>
              <a:t>4</a:t>
            </a:fld>
            <a:endParaRPr lang="de-DE">
              <a:latin typeface="Calibri"/>
            </a:endParaRPr>
          </a:p>
        </p:txBody>
      </p:sp>
      <p:pic>
        <p:nvPicPr>
          <p:cNvPr id="6" name="Picture 5" descr="A desktop computer sitting on top of a wooden desk&#10;&#10;Description automatically generated">
            <a:extLst>
              <a:ext uri="{FF2B5EF4-FFF2-40B4-BE49-F238E27FC236}">
                <a16:creationId xmlns:a16="http://schemas.microsoft.com/office/drawing/2014/main" id="{B1224F4C-C8CD-204E-AA2C-6D666F1DA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624402"/>
            <a:ext cx="15468600" cy="870108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34E0979-E22C-7C49-A9DD-9A832A4F6604}"/>
              </a:ext>
            </a:extLst>
          </p:cNvPr>
          <p:cNvSpPr/>
          <p:nvPr/>
        </p:nvSpPr>
        <p:spPr>
          <a:xfrm>
            <a:off x="1427747" y="2069432"/>
            <a:ext cx="5293895" cy="3015915"/>
          </a:xfrm>
          <a:custGeom>
            <a:avLst/>
            <a:gdLst>
              <a:gd name="connsiteX0" fmla="*/ 0 w 5293895"/>
              <a:gd name="connsiteY0" fmla="*/ 32084 h 3015915"/>
              <a:gd name="connsiteX1" fmla="*/ 4876800 w 5293895"/>
              <a:gd name="connsiteY1" fmla="*/ 0 h 3015915"/>
              <a:gd name="connsiteX2" fmla="*/ 5293895 w 5293895"/>
              <a:gd name="connsiteY2" fmla="*/ 2470484 h 3015915"/>
              <a:gd name="connsiteX3" fmla="*/ 1427748 w 5293895"/>
              <a:gd name="connsiteY3" fmla="*/ 3015915 h 3015915"/>
              <a:gd name="connsiteX4" fmla="*/ 0 w 5293895"/>
              <a:gd name="connsiteY4" fmla="*/ 32084 h 301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3895" h="3015915">
                <a:moveTo>
                  <a:pt x="0" y="32084"/>
                </a:moveTo>
                <a:lnTo>
                  <a:pt x="4876800" y="0"/>
                </a:lnTo>
                <a:lnTo>
                  <a:pt x="5293895" y="2470484"/>
                </a:lnTo>
                <a:lnTo>
                  <a:pt x="1427748" y="3015915"/>
                </a:lnTo>
                <a:lnTo>
                  <a:pt x="0" y="32084"/>
                </a:lnTo>
                <a:close/>
              </a:path>
            </a:pathLst>
          </a:custGeom>
          <a:solidFill>
            <a:srgbClr val="2A9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2A9DEA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10E3153-F778-B64C-8BC6-E240D3E44DA4}"/>
              </a:ext>
            </a:extLst>
          </p:cNvPr>
          <p:cNvSpPr/>
          <p:nvPr/>
        </p:nvSpPr>
        <p:spPr>
          <a:xfrm>
            <a:off x="6689558" y="2053389"/>
            <a:ext cx="3866147" cy="2470485"/>
          </a:xfrm>
          <a:custGeom>
            <a:avLst/>
            <a:gdLst>
              <a:gd name="connsiteX0" fmla="*/ 0 w 3866147"/>
              <a:gd name="connsiteY0" fmla="*/ 0 h 2470485"/>
              <a:gd name="connsiteX1" fmla="*/ 3866147 w 3866147"/>
              <a:gd name="connsiteY1" fmla="*/ 16043 h 2470485"/>
              <a:gd name="connsiteX2" fmla="*/ 3529263 w 3866147"/>
              <a:gd name="connsiteY2" fmla="*/ 2470485 h 2470485"/>
              <a:gd name="connsiteX3" fmla="*/ 320842 w 3866147"/>
              <a:gd name="connsiteY3" fmla="*/ 2470485 h 2470485"/>
              <a:gd name="connsiteX4" fmla="*/ 0 w 3866147"/>
              <a:gd name="connsiteY4" fmla="*/ 0 h 247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147" h="2470485">
                <a:moveTo>
                  <a:pt x="0" y="0"/>
                </a:moveTo>
                <a:lnTo>
                  <a:pt x="3866147" y="16043"/>
                </a:lnTo>
                <a:lnTo>
                  <a:pt x="3529263" y="2470485"/>
                </a:lnTo>
                <a:lnTo>
                  <a:pt x="320842" y="2470485"/>
                </a:lnTo>
                <a:lnTo>
                  <a:pt x="0" y="0"/>
                </a:lnTo>
                <a:close/>
              </a:path>
            </a:pathLst>
          </a:custGeom>
          <a:solidFill>
            <a:srgbClr val="2A9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C2B5EB5-13CD-A64B-A730-BA99C6AEC15A}"/>
              </a:ext>
            </a:extLst>
          </p:cNvPr>
          <p:cNvSpPr/>
          <p:nvPr/>
        </p:nvSpPr>
        <p:spPr>
          <a:xfrm>
            <a:off x="10523621" y="2069432"/>
            <a:ext cx="5325979" cy="2935705"/>
          </a:xfrm>
          <a:custGeom>
            <a:avLst/>
            <a:gdLst>
              <a:gd name="connsiteX0" fmla="*/ 465221 w 5325979"/>
              <a:gd name="connsiteY0" fmla="*/ 0 h 2935705"/>
              <a:gd name="connsiteX1" fmla="*/ 5325979 w 5325979"/>
              <a:gd name="connsiteY1" fmla="*/ 192505 h 2935705"/>
              <a:gd name="connsiteX2" fmla="*/ 4058653 w 5325979"/>
              <a:gd name="connsiteY2" fmla="*/ 2646947 h 2935705"/>
              <a:gd name="connsiteX3" fmla="*/ 3481137 w 5325979"/>
              <a:gd name="connsiteY3" fmla="*/ 2486526 h 2935705"/>
              <a:gd name="connsiteX4" fmla="*/ 3336758 w 5325979"/>
              <a:gd name="connsiteY4" fmla="*/ 2550694 h 2935705"/>
              <a:gd name="connsiteX5" fmla="*/ 3128211 w 5325979"/>
              <a:gd name="connsiteY5" fmla="*/ 2935705 h 2935705"/>
              <a:gd name="connsiteX6" fmla="*/ 0 w 5325979"/>
              <a:gd name="connsiteY6" fmla="*/ 2502568 h 2935705"/>
              <a:gd name="connsiteX7" fmla="*/ 465221 w 5325979"/>
              <a:gd name="connsiteY7" fmla="*/ 0 h 293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5979" h="2935705">
                <a:moveTo>
                  <a:pt x="465221" y="0"/>
                </a:moveTo>
                <a:lnTo>
                  <a:pt x="5325979" y="192505"/>
                </a:lnTo>
                <a:lnTo>
                  <a:pt x="4058653" y="2646947"/>
                </a:lnTo>
                <a:lnTo>
                  <a:pt x="3481137" y="2486526"/>
                </a:lnTo>
                <a:lnTo>
                  <a:pt x="3336758" y="2550694"/>
                </a:lnTo>
                <a:lnTo>
                  <a:pt x="3128211" y="2935705"/>
                </a:lnTo>
                <a:lnTo>
                  <a:pt x="0" y="2502568"/>
                </a:lnTo>
                <a:lnTo>
                  <a:pt x="465221" y="0"/>
                </a:lnTo>
                <a:close/>
              </a:path>
            </a:pathLst>
          </a:custGeom>
          <a:solidFill>
            <a:srgbClr val="2A9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4F0095C-E0D6-0841-A26B-E097F00BF3BF}"/>
              </a:ext>
            </a:extLst>
          </p:cNvPr>
          <p:cNvSpPr/>
          <p:nvPr/>
        </p:nvSpPr>
        <p:spPr>
          <a:xfrm>
            <a:off x="8229599" y="5948279"/>
            <a:ext cx="575511" cy="314492"/>
          </a:xfrm>
          <a:custGeom>
            <a:avLst/>
            <a:gdLst>
              <a:gd name="connsiteX0" fmla="*/ 16042 w 689811"/>
              <a:gd name="connsiteY0" fmla="*/ 0 h 336884"/>
              <a:gd name="connsiteX1" fmla="*/ 689811 w 689811"/>
              <a:gd name="connsiteY1" fmla="*/ 16042 h 336884"/>
              <a:gd name="connsiteX2" fmla="*/ 657726 w 689811"/>
              <a:gd name="connsiteY2" fmla="*/ 320842 h 336884"/>
              <a:gd name="connsiteX3" fmla="*/ 0 w 689811"/>
              <a:gd name="connsiteY3" fmla="*/ 336884 h 336884"/>
              <a:gd name="connsiteX4" fmla="*/ 16042 w 689811"/>
              <a:gd name="connsiteY4" fmla="*/ 0 h 336884"/>
              <a:gd name="connsiteX0" fmla="*/ 16042 w 657726"/>
              <a:gd name="connsiteY0" fmla="*/ 0 h 336884"/>
              <a:gd name="connsiteX1" fmla="*/ 629486 w 657726"/>
              <a:gd name="connsiteY1" fmla="*/ 22392 h 336884"/>
              <a:gd name="connsiteX2" fmla="*/ 657726 w 657726"/>
              <a:gd name="connsiteY2" fmla="*/ 320842 h 336884"/>
              <a:gd name="connsiteX3" fmla="*/ 0 w 657726"/>
              <a:gd name="connsiteY3" fmla="*/ 336884 h 336884"/>
              <a:gd name="connsiteX4" fmla="*/ 16042 w 657726"/>
              <a:gd name="connsiteY4" fmla="*/ 0 h 336884"/>
              <a:gd name="connsiteX0" fmla="*/ 16042 w 629486"/>
              <a:gd name="connsiteY0" fmla="*/ 0 h 336884"/>
              <a:gd name="connsiteX1" fmla="*/ 629486 w 629486"/>
              <a:gd name="connsiteY1" fmla="*/ 22392 h 336884"/>
              <a:gd name="connsiteX2" fmla="*/ 622801 w 629486"/>
              <a:gd name="connsiteY2" fmla="*/ 330367 h 336884"/>
              <a:gd name="connsiteX3" fmla="*/ 0 w 629486"/>
              <a:gd name="connsiteY3" fmla="*/ 336884 h 336884"/>
              <a:gd name="connsiteX4" fmla="*/ 16042 w 629486"/>
              <a:gd name="connsiteY4" fmla="*/ 0 h 336884"/>
              <a:gd name="connsiteX0" fmla="*/ 16042 w 622801"/>
              <a:gd name="connsiteY0" fmla="*/ 0 h 336884"/>
              <a:gd name="connsiteX1" fmla="*/ 556461 w 622801"/>
              <a:gd name="connsiteY1" fmla="*/ 19217 h 336884"/>
              <a:gd name="connsiteX2" fmla="*/ 622801 w 622801"/>
              <a:gd name="connsiteY2" fmla="*/ 330367 h 336884"/>
              <a:gd name="connsiteX3" fmla="*/ 0 w 622801"/>
              <a:gd name="connsiteY3" fmla="*/ 336884 h 336884"/>
              <a:gd name="connsiteX4" fmla="*/ 16042 w 622801"/>
              <a:gd name="connsiteY4" fmla="*/ 0 h 336884"/>
              <a:gd name="connsiteX0" fmla="*/ 16042 w 575176"/>
              <a:gd name="connsiteY0" fmla="*/ 0 h 336884"/>
              <a:gd name="connsiteX1" fmla="*/ 556461 w 575176"/>
              <a:gd name="connsiteY1" fmla="*/ 19217 h 336884"/>
              <a:gd name="connsiteX2" fmla="*/ 575176 w 575176"/>
              <a:gd name="connsiteY2" fmla="*/ 327192 h 336884"/>
              <a:gd name="connsiteX3" fmla="*/ 0 w 575176"/>
              <a:gd name="connsiteY3" fmla="*/ 336884 h 336884"/>
              <a:gd name="connsiteX4" fmla="*/ 16042 w 575176"/>
              <a:gd name="connsiteY4" fmla="*/ 0 h 336884"/>
              <a:gd name="connsiteX0" fmla="*/ 16042 w 588211"/>
              <a:gd name="connsiteY0" fmla="*/ 0 h 336884"/>
              <a:gd name="connsiteX1" fmla="*/ 588211 w 588211"/>
              <a:gd name="connsiteY1" fmla="*/ 16042 h 336884"/>
              <a:gd name="connsiteX2" fmla="*/ 575176 w 588211"/>
              <a:gd name="connsiteY2" fmla="*/ 327192 h 336884"/>
              <a:gd name="connsiteX3" fmla="*/ 0 w 588211"/>
              <a:gd name="connsiteY3" fmla="*/ 336884 h 336884"/>
              <a:gd name="connsiteX4" fmla="*/ 16042 w 588211"/>
              <a:gd name="connsiteY4" fmla="*/ 0 h 336884"/>
              <a:gd name="connsiteX0" fmla="*/ 16042 w 575511"/>
              <a:gd name="connsiteY0" fmla="*/ 0 h 336884"/>
              <a:gd name="connsiteX1" fmla="*/ 575511 w 575511"/>
              <a:gd name="connsiteY1" fmla="*/ 16042 h 336884"/>
              <a:gd name="connsiteX2" fmla="*/ 575176 w 575511"/>
              <a:gd name="connsiteY2" fmla="*/ 327192 h 336884"/>
              <a:gd name="connsiteX3" fmla="*/ 0 w 575511"/>
              <a:gd name="connsiteY3" fmla="*/ 336884 h 336884"/>
              <a:gd name="connsiteX4" fmla="*/ 16042 w 575511"/>
              <a:gd name="connsiteY4" fmla="*/ 0 h 336884"/>
              <a:gd name="connsiteX0" fmla="*/ 12867 w 575511"/>
              <a:gd name="connsiteY0" fmla="*/ 0 h 324184"/>
              <a:gd name="connsiteX1" fmla="*/ 575511 w 575511"/>
              <a:gd name="connsiteY1" fmla="*/ 3342 h 324184"/>
              <a:gd name="connsiteX2" fmla="*/ 575176 w 575511"/>
              <a:gd name="connsiteY2" fmla="*/ 314492 h 324184"/>
              <a:gd name="connsiteX3" fmla="*/ 0 w 575511"/>
              <a:gd name="connsiteY3" fmla="*/ 324184 h 324184"/>
              <a:gd name="connsiteX4" fmla="*/ 12867 w 575511"/>
              <a:gd name="connsiteY4" fmla="*/ 0 h 324184"/>
              <a:gd name="connsiteX0" fmla="*/ 12867 w 575511"/>
              <a:gd name="connsiteY0" fmla="*/ 0 h 314492"/>
              <a:gd name="connsiteX1" fmla="*/ 575511 w 575511"/>
              <a:gd name="connsiteY1" fmla="*/ 3342 h 314492"/>
              <a:gd name="connsiteX2" fmla="*/ 575176 w 575511"/>
              <a:gd name="connsiteY2" fmla="*/ 314492 h 314492"/>
              <a:gd name="connsiteX3" fmla="*/ 0 w 575511"/>
              <a:gd name="connsiteY3" fmla="*/ 305134 h 314492"/>
              <a:gd name="connsiteX4" fmla="*/ 12867 w 575511"/>
              <a:gd name="connsiteY4" fmla="*/ 0 h 31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511" h="314492">
                <a:moveTo>
                  <a:pt x="12867" y="0"/>
                </a:moveTo>
                <a:lnTo>
                  <a:pt x="575511" y="3342"/>
                </a:lnTo>
                <a:cubicBezTo>
                  <a:pt x="575399" y="107059"/>
                  <a:pt x="575288" y="210775"/>
                  <a:pt x="575176" y="314492"/>
                </a:cubicBezTo>
                <a:lnTo>
                  <a:pt x="0" y="305134"/>
                </a:lnTo>
                <a:lnTo>
                  <a:pt x="12867" y="0"/>
                </a:lnTo>
                <a:close/>
              </a:path>
            </a:pathLst>
          </a:custGeom>
          <a:solidFill>
            <a:srgbClr val="2A9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E041F70-FA10-FD45-ADD0-839B0FB57D34}"/>
              </a:ext>
            </a:extLst>
          </p:cNvPr>
          <p:cNvSpPr/>
          <p:nvPr/>
        </p:nvSpPr>
        <p:spPr>
          <a:xfrm>
            <a:off x="13274174" y="4796589"/>
            <a:ext cx="2775284" cy="1876927"/>
          </a:xfrm>
          <a:custGeom>
            <a:avLst/>
            <a:gdLst>
              <a:gd name="connsiteX0" fmla="*/ 721895 w 2775284"/>
              <a:gd name="connsiteY0" fmla="*/ 0 h 1876927"/>
              <a:gd name="connsiteX1" fmla="*/ 2775284 w 2775284"/>
              <a:gd name="connsiteY1" fmla="*/ 625642 h 1876927"/>
              <a:gd name="connsiteX2" fmla="*/ 1700463 w 2775284"/>
              <a:gd name="connsiteY2" fmla="*/ 1876927 h 1876927"/>
              <a:gd name="connsiteX3" fmla="*/ 0 w 2775284"/>
              <a:gd name="connsiteY3" fmla="*/ 1074821 h 1876927"/>
              <a:gd name="connsiteX4" fmla="*/ 721895 w 2775284"/>
              <a:gd name="connsiteY4" fmla="*/ 0 h 1876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5284" h="1876927">
                <a:moveTo>
                  <a:pt x="721895" y="0"/>
                </a:moveTo>
                <a:lnTo>
                  <a:pt x="2775284" y="625642"/>
                </a:lnTo>
                <a:lnTo>
                  <a:pt x="1700463" y="1876927"/>
                </a:lnTo>
                <a:lnTo>
                  <a:pt x="0" y="1074821"/>
                </a:lnTo>
                <a:lnTo>
                  <a:pt x="721895" y="0"/>
                </a:lnTo>
                <a:close/>
              </a:path>
            </a:pathLst>
          </a:custGeom>
          <a:solidFill>
            <a:srgbClr val="2A9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C35AA9-C0D3-214E-8289-ADAD332A4091}"/>
              </a:ext>
            </a:extLst>
          </p:cNvPr>
          <p:cNvSpPr/>
          <p:nvPr/>
        </p:nvSpPr>
        <p:spPr>
          <a:xfrm>
            <a:off x="2181726" y="5021179"/>
            <a:ext cx="2390274" cy="1652337"/>
          </a:xfrm>
          <a:custGeom>
            <a:avLst/>
            <a:gdLst>
              <a:gd name="connsiteX0" fmla="*/ 0 w 2390274"/>
              <a:gd name="connsiteY0" fmla="*/ 465221 h 1652337"/>
              <a:gd name="connsiteX1" fmla="*/ 1860885 w 2390274"/>
              <a:gd name="connsiteY1" fmla="*/ 0 h 1652337"/>
              <a:gd name="connsiteX2" fmla="*/ 2390274 w 2390274"/>
              <a:gd name="connsiteY2" fmla="*/ 1058779 h 1652337"/>
              <a:gd name="connsiteX3" fmla="*/ 641685 w 2390274"/>
              <a:gd name="connsiteY3" fmla="*/ 1652337 h 1652337"/>
              <a:gd name="connsiteX4" fmla="*/ 0 w 2390274"/>
              <a:gd name="connsiteY4" fmla="*/ 465221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274" h="1652337">
                <a:moveTo>
                  <a:pt x="0" y="465221"/>
                </a:moveTo>
                <a:lnTo>
                  <a:pt x="1860885" y="0"/>
                </a:lnTo>
                <a:lnTo>
                  <a:pt x="2390274" y="1058779"/>
                </a:lnTo>
                <a:lnTo>
                  <a:pt x="641685" y="1652337"/>
                </a:lnTo>
                <a:lnTo>
                  <a:pt x="0" y="465221"/>
                </a:lnTo>
                <a:close/>
              </a:path>
            </a:pathLst>
          </a:custGeom>
          <a:solidFill>
            <a:srgbClr val="2A9D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7" name="Grafik 49">
            <a:extLst>
              <a:ext uri="{FF2B5EF4-FFF2-40B4-BE49-F238E27FC236}">
                <a16:creationId xmlns:a16="http://schemas.microsoft.com/office/drawing/2014/main" id="{E6B3EC3A-BA30-054F-8329-738C1B34FB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977" y="3467100"/>
            <a:ext cx="2964264" cy="937867"/>
          </a:xfrm>
          <a:prstGeom prst="rect">
            <a:avLst/>
          </a:prstGeom>
        </p:spPr>
      </p:pic>
      <p:pic>
        <p:nvPicPr>
          <p:cNvPr id="28" name="Picture 2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31AB24-1C48-0341-BF9F-8B1479FE31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4" t="58134" r="37813" b="30657"/>
          <a:stretch/>
        </p:blipFill>
        <p:spPr>
          <a:xfrm>
            <a:off x="3837039" y="2316945"/>
            <a:ext cx="1142332" cy="1195734"/>
          </a:xfrm>
          <a:prstGeom prst="rect">
            <a:avLst/>
          </a:prstGeom>
        </p:spPr>
      </p:pic>
      <p:pic>
        <p:nvPicPr>
          <p:cNvPr id="29" name="Picture 2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907E0D-50D4-E047-94C0-B60DF7A42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6" t="58133" r="50001" b="30658"/>
          <a:stretch/>
        </p:blipFill>
        <p:spPr>
          <a:xfrm>
            <a:off x="2794028" y="3537284"/>
            <a:ext cx="1142332" cy="1195734"/>
          </a:xfrm>
          <a:prstGeom prst="rect">
            <a:avLst/>
          </a:prstGeom>
        </p:spPr>
      </p:pic>
      <p:pic>
        <p:nvPicPr>
          <p:cNvPr id="30" name="Picture 2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E5C04F-F722-CB43-93A1-2845F5583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70107" r="68165" b="18684"/>
          <a:stretch/>
        </p:blipFill>
        <p:spPr>
          <a:xfrm>
            <a:off x="9208584" y="2083129"/>
            <a:ext cx="1142332" cy="1195734"/>
          </a:xfrm>
          <a:prstGeom prst="rect">
            <a:avLst/>
          </a:prstGeom>
        </p:spPr>
      </p:pic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C0C301-CCBC-F146-A8EC-0FF1BC13DA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t="70600" r="74103" b="18191"/>
          <a:stretch/>
        </p:blipFill>
        <p:spPr>
          <a:xfrm>
            <a:off x="2329523" y="2239105"/>
            <a:ext cx="1142332" cy="1195734"/>
          </a:xfrm>
          <a:prstGeom prst="rect">
            <a:avLst/>
          </a:prstGeom>
        </p:spPr>
      </p:pic>
      <p:pic>
        <p:nvPicPr>
          <p:cNvPr id="32" name="Picture 3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802EA6-3F6B-0242-AD09-D381DA93D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1" t="82325" r="25856" b="6466"/>
          <a:stretch/>
        </p:blipFill>
        <p:spPr>
          <a:xfrm>
            <a:off x="11016085" y="3433946"/>
            <a:ext cx="1142332" cy="1195734"/>
          </a:xfrm>
          <a:prstGeom prst="rect">
            <a:avLst/>
          </a:prstGeom>
        </p:spPr>
      </p:pic>
      <p:pic>
        <p:nvPicPr>
          <p:cNvPr id="33" name="Picture 3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296FDB-CB0D-3949-B7D0-4BBB9C8F2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t="82164" r="74144" b="6627"/>
          <a:stretch/>
        </p:blipFill>
        <p:spPr>
          <a:xfrm>
            <a:off x="5194972" y="2901708"/>
            <a:ext cx="1142332" cy="119573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D903227-155E-8A4C-B765-28CB8C294F8D}"/>
              </a:ext>
            </a:extLst>
          </p:cNvPr>
          <p:cNvGrpSpPr/>
          <p:nvPr/>
        </p:nvGrpSpPr>
        <p:grpSpPr>
          <a:xfrm>
            <a:off x="11622227" y="2324311"/>
            <a:ext cx="985253" cy="980872"/>
            <a:chOff x="12625598" y="2596517"/>
            <a:chExt cx="985253" cy="98087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D4AFCC4-D679-0044-B010-50F520E1EB8E}"/>
                </a:ext>
              </a:extLst>
            </p:cNvPr>
            <p:cNvSpPr/>
            <p:nvPr/>
          </p:nvSpPr>
          <p:spPr>
            <a:xfrm>
              <a:off x="12625598" y="2596517"/>
              <a:ext cx="985253" cy="9808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35" name="Picture 34" descr="Logo, company name&#10;&#10;Description automatically generated">
              <a:extLst>
                <a:ext uri="{FF2B5EF4-FFF2-40B4-BE49-F238E27FC236}">
                  <a16:creationId xmlns:a16="http://schemas.microsoft.com/office/drawing/2014/main" id="{DB1C8F3F-2C57-C74B-9804-69A654A0B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2705401" y="2721034"/>
              <a:ext cx="825646" cy="74606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AE2313A-58F0-224D-A93C-CF7C1A26E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820" y="6548235"/>
            <a:ext cx="992979" cy="55805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4CF119BC-D903-E741-BD97-121E8C3A7553}"/>
              </a:ext>
            </a:extLst>
          </p:cNvPr>
          <p:cNvGrpSpPr/>
          <p:nvPr/>
        </p:nvGrpSpPr>
        <p:grpSpPr>
          <a:xfrm>
            <a:off x="7228822" y="2940050"/>
            <a:ext cx="985253" cy="980872"/>
            <a:chOff x="4904245" y="3525139"/>
            <a:chExt cx="985253" cy="980872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C7033E4F-0867-E848-B9DD-22210E0F8339}"/>
                </a:ext>
              </a:extLst>
            </p:cNvPr>
            <p:cNvSpPr/>
            <p:nvPr/>
          </p:nvSpPr>
          <p:spPr>
            <a:xfrm>
              <a:off x="4904245" y="3525139"/>
              <a:ext cx="985253" cy="9808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6E09B0F-D23A-B64A-8CD1-25EBE1E9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6597" y="3639318"/>
              <a:ext cx="806188" cy="80618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728E998-C708-4945-BC41-D8E8999C3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5059" y="5613696"/>
            <a:ext cx="581616" cy="581616"/>
          </a:xfrm>
          <a:prstGeom prst="rect">
            <a:avLst/>
          </a:prstGeom>
          <a:scene3d>
            <a:camera prst="orthographicFront">
              <a:rot lat="19799996" lon="20099991" rev="1800000"/>
            </a:camera>
            <a:lightRig rig="threePt" dir="t"/>
          </a:scene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2BB1A7-F5C5-EC4C-9723-25F09273F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2041" y="5420002"/>
            <a:ext cx="839891" cy="1031153"/>
          </a:xfrm>
          <a:prstGeom prst="rect">
            <a:avLst/>
          </a:prstGeom>
          <a:scene3d>
            <a:camera prst="orthographicFront">
              <a:rot lat="19799996" lon="20099991" rev="1800000"/>
            </a:camera>
            <a:lightRig rig="threePt" dir="t"/>
          </a:scene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D193893-20D6-F449-A5D8-20548CD24F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4829">
            <a:off x="13433382" y="5375198"/>
            <a:ext cx="1397555" cy="782631"/>
          </a:xfrm>
          <a:prstGeom prst="rect">
            <a:avLst/>
          </a:prstGeom>
          <a:scene3d>
            <a:camera prst="orthographicFront">
              <a:rot lat="21123328" lon="2259298" rev="19959504"/>
            </a:camera>
            <a:lightRig rig="threePt" dir="t"/>
          </a:scene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566F00D-2B08-534B-848A-3D480A66B0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16683" y="4016826"/>
            <a:ext cx="1140826" cy="757775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B8A89C7-181B-0D4A-9FF5-A6C734BA09A8}"/>
              </a:ext>
            </a:extLst>
          </p:cNvPr>
          <p:cNvGrpSpPr/>
          <p:nvPr/>
        </p:nvGrpSpPr>
        <p:grpSpPr>
          <a:xfrm>
            <a:off x="8126589" y="2225548"/>
            <a:ext cx="895832" cy="887889"/>
            <a:chOff x="11683156" y="5230757"/>
            <a:chExt cx="1365014" cy="1352912"/>
          </a:xfrm>
        </p:grpSpPr>
        <p:sp>
          <p:nvSpPr>
            <p:cNvPr id="49" name="Rad 14">
              <a:extLst>
                <a:ext uri="{FF2B5EF4-FFF2-40B4-BE49-F238E27FC236}">
                  <a16:creationId xmlns:a16="http://schemas.microsoft.com/office/drawing/2014/main" id="{4657D588-1B25-124E-9578-795F5675CA0D}"/>
                </a:ext>
              </a:extLst>
            </p:cNvPr>
            <p:cNvSpPr/>
            <p:nvPr/>
          </p:nvSpPr>
          <p:spPr>
            <a:xfrm>
              <a:off x="11683156" y="5230757"/>
              <a:ext cx="1365014" cy="1352912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de-DE" sz="1350" dirty="0">
                <a:solidFill>
                  <a:srgbClr val="FFFFFF"/>
                </a:solidFill>
              </a:endParaRPr>
            </a:p>
          </p:txBody>
        </p:sp>
        <p:grpSp>
          <p:nvGrpSpPr>
            <p:cNvPr id="50" name="Gruppierung 25">
              <a:extLst>
                <a:ext uri="{FF2B5EF4-FFF2-40B4-BE49-F238E27FC236}">
                  <a16:creationId xmlns:a16="http://schemas.microsoft.com/office/drawing/2014/main" id="{8DAB35BE-84D2-AF4D-8862-F3D87C0EB9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34800" y="5281943"/>
              <a:ext cx="1261727" cy="1250541"/>
              <a:chOff x="10439400" y="3062460"/>
              <a:chExt cx="5065992" cy="5021078"/>
            </a:xfrm>
          </p:grpSpPr>
          <p:grpSp>
            <p:nvGrpSpPr>
              <p:cNvPr id="51" name="Gruppierung 26">
                <a:extLst>
                  <a:ext uri="{FF2B5EF4-FFF2-40B4-BE49-F238E27FC236}">
                    <a16:creationId xmlns:a16="http://schemas.microsoft.com/office/drawing/2014/main" id="{08FD7D8D-1A87-C542-AA87-CBB8E256A793}"/>
                  </a:ext>
                </a:extLst>
              </p:cNvPr>
              <p:cNvGrpSpPr/>
              <p:nvPr/>
            </p:nvGrpSpPr>
            <p:grpSpPr>
              <a:xfrm>
                <a:off x="11549217" y="4554696"/>
                <a:ext cx="2509682" cy="2036609"/>
                <a:chOff x="3352800" y="4818990"/>
                <a:chExt cx="1858316" cy="1508022"/>
              </a:xfrm>
            </p:grpSpPr>
            <p:sp>
              <p:nvSpPr>
                <p:cNvPr id="53" name="Rechteck 91">
                  <a:extLst>
                    <a:ext uri="{FF2B5EF4-FFF2-40B4-BE49-F238E27FC236}">
                      <a16:creationId xmlns:a16="http://schemas.microsoft.com/office/drawing/2014/main" id="{6AAA51DF-2423-9E4D-9543-E137223F3775}"/>
                    </a:ext>
                  </a:extLst>
                </p:cNvPr>
                <p:cNvSpPr/>
                <p:nvPr userDrawn="1"/>
              </p:nvSpPr>
              <p:spPr>
                <a:xfrm>
                  <a:off x="3352800" y="6009531"/>
                  <a:ext cx="307360" cy="31747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Rechteck 92">
                  <a:extLst>
                    <a:ext uri="{FF2B5EF4-FFF2-40B4-BE49-F238E27FC236}">
                      <a16:creationId xmlns:a16="http://schemas.microsoft.com/office/drawing/2014/main" id="{BDECEEFF-04C7-4143-A9DE-B381E559800A}"/>
                    </a:ext>
                  </a:extLst>
                </p:cNvPr>
                <p:cNvSpPr/>
                <p:nvPr userDrawn="1"/>
              </p:nvSpPr>
              <p:spPr>
                <a:xfrm>
                  <a:off x="3740539" y="5771422"/>
                  <a:ext cx="307360" cy="555586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Rechteck 93">
                  <a:extLst>
                    <a:ext uri="{FF2B5EF4-FFF2-40B4-BE49-F238E27FC236}">
                      <a16:creationId xmlns:a16="http://schemas.microsoft.com/office/drawing/2014/main" id="{CF49AFA9-EC77-1C44-AD39-623449B0C428}"/>
                    </a:ext>
                  </a:extLst>
                </p:cNvPr>
                <p:cNvSpPr/>
                <p:nvPr userDrawn="1"/>
              </p:nvSpPr>
              <p:spPr>
                <a:xfrm>
                  <a:off x="4128278" y="5453945"/>
                  <a:ext cx="307360" cy="87306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Rechteck 94">
                  <a:extLst>
                    <a:ext uri="{FF2B5EF4-FFF2-40B4-BE49-F238E27FC236}">
                      <a16:creationId xmlns:a16="http://schemas.microsoft.com/office/drawing/2014/main" id="{1E70C37C-DE83-F449-B447-7DEC92856B3C}"/>
                    </a:ext>
                  </a:extLst>
                </p:cNvPr>
                <p:cNvSpPr/>
                <p:nvPr userDrawn="1"/>
              </p:nvSpPr>
              <p:spPr>
                <a:xfrm>
                  <a:off x="4516014" y="5136468"/>
                  <a:ext cx="307360" cy="1190544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Rechteck 95">
                  <a:extLst>
                    <a:ext uri="{FF2B5EF4-FFF2-40B4-BE49-F238E27FC236}">
                      <a16:creationId xmlns:a16="http://schemas.microsoft.com/office/drawing/2014/main" id="{E5F303CF-D61A-1741-9C70-6619EE4EB60F}"/>
                    </a:ext>
                  </a:extLst>
                </p:cNvPr>
                <p:cNvSpPr/>
                <p:nvPr userDrawn="1"/>
              </p:nvSpPr>
              <p:spPr>
                <a:xfrm>
                  <a:off x="4903756" y="4818990"/>
                  <a:ext cx="307360" cy="15080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de-DE" sz="135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2" name="Rad 14">
                <a:extLst>
                  <a:ext uri="{FF2B5EF4-FFF2-40B4-BE49-F238E27FC236}">
                    <a16:creationId xmlns:a16="http://schemas.microsoft.com/office/drawing/2014/main" id="{605DDB12-104E-084C-A02C-7251D65994C2}"/>
                  </a:ext>
                </a:extLst>
              </p:cNvPr>
              <p:cNvSpPr/>
              <p:nvPr/>
            </p:nvSpPr>
            <p:spPr>
              <a:xfrm>
                <a:off x="10439400" y="3062460"/>
                <a:ext cx="5065992" cy="5021078"/>
              </a:xfrm>
              <a:prstGeom prst="donut">
                <a:avLst>
                  <a:gd name="adj" fmla="val 5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35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4241B9-7E46-CD4F-AC86-487CB32C0D21}"/>
              </a:ext>
            </a:extLst>
          </p:cNvPr>
          <p:cNvGrpSpPr/>
          <p:nvPr/>
        </p:nvGrpSpPr>
        <p:grpSpPr>
          <a:xfrm>
            <a:off x="8538561" y="3335203"/>
            <a:ext cx="985253" cy="980872"/>
            <a:chOff x="14008127" y="2449614"/>
            <a:chExt cx="985253" cy="980872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1D9EB72-29EF-A74C-8F17-0893D0ABAA3A}"/>
                </a:ext>
              </a:extLst>
            </p:cNvPr>
            <p:cNvSpPr/>
            <p:nvPr/>
          </p:nvSpPr>
          <p:spPr>
            <a:xfrm>
              <a:off x="14008127" y="2449614"/>
              <a:ext cx="985253" cy="9808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7A7D0B0-49A1-2940-91CE-77775A57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132159" y="2584320"/>
              <a:ext cx="737188" cy="737188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0ECE29D2-C368-0645-B5BD-22777CEF1E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21189" y="3305183"/>
            <a:ext cx="741813" cy="557797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2050" name="Picture 2" descr="Export von Lesezeichen, Leselisten und Verlauf von Safari auf Mac oder  Windows-PC | iMazing">
            <a:extLst>
              <a:ext uri="{FF2B5EF4-FFF2-40B4-BE49-F238E27FC236}">
                <a16:creationId xmlns:a16="http://schemas.microsoft.com/office/drawing/2014/main" id="{9E26B4E0-6A64-8C40-B4F9-A1184B672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58" y="4882965"/>
            <a:ext cx="1108728" cy="1108728"/>
          </a:xfrm>
          <a:prstGeom prst="rect">
            <a:avLst/>
          </a:prstGeom>
          <a:scene3d>
            <a:camera prst="orthographicFront">
              <a:rot lat="19799996" lon="20099991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C327938-73AC-C742-8CB6-E487AA37E4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81670" y="3772489"/>
            <a:ext cx="1206434" cy="1206434"/>
          </a:xfrm>
          <a:prstGeom prst="rect">
            <a:avLst/>
          </a:prstGeom>
          <a:scene3d>
            <a:camera prst="orthographicFront">
              <a:rot lat="21123328" lon="2259298" rev="19959504"/>
            </a:camera>
            <a:lightRig rig="threePt" dir="t"/>
          </a:scene3d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F8C902F-656D-AE44-ABF5-E78BFC5DC7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87092" y="6625250"/>
            <a:ext cx="901700" cy="558800"/>
          </a:xfrm>
          <a:prstGeom prst="rect">
            <a:avLst/>
          </a:prstGeom>
          <a:scene3d>
            <a:camera prst="orthographicFront">
              <a:rot lat="19918750" lon="20079528" rev="721444"/>
            </a:camera>
            <a:lightRig rig="threePt" dir="t"/>
          </a:scene3d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4D4DD7-CD39-6042-A4D7-00EA5E277A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38254" y="3776853"/>
            <a:ext cx="787861" cy="916646"/>
          </a:xfrm>
          <a:prstGeom prst="rect">
            <a:avLst/>
          </a:prstGeom>
          <a:scene3d>
            <a:camera prst="orthographicFront">
              <a:rot lat="777152" lon="1852050" rev="756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668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>
            <a:extLst>
              <a:ext uri="{FF2B5EF4-FFF2-40B4-BE49-F238E27FC236}">
                <a16:creationId xmlns:a16="http://schemas.microsoft.com/office/drawing/2014/main" id="{710A2BB7-B4BA-9548-A06C-FE1E4DBBB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Look into generated Ant file</a:t>
            </a:r>
          </a:p>
        </p:txBody>
      </p:sp>
      <p:pic>
        <p:nvPicPr>
          <p:cNvPr id="803845" name="Picture 5">
            <a:extLst>
              <a:ext uri="{FF2B5EF4-FFF2-40B4-BE49-F238E27FC236}">
                <a16:creationId xmlns:a16="http://schemas.microsoft.com/office/drawing/2014/main" id="{C18E1AA5-BBDA-0D48-8E11-42C2F4F4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074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>
            <a:extLst>
              <a:ext uri="{FF2B5EF4-FFF2-40B4-BE49-F238E27FC236}">
                <a16:creationId xmlns:a16="http://schemas.microsoft.com/office/drawing/2014/main" id="{1C3B4B5E-1E29-A142-9ADD-432D885FD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Look into generated Ant file</a:t>
            </a:r>
          </a:p>
        </p:txBody>
      </p:sp>
      <p:pic>
        <p:nvPicPr>
          <p:cNvPr id="805892" name="Picture 4">
            <a:extLst>
              <a:ext uri="{FF2B5EF4-FFF2-40B4-BE49-F238E27FC236}">
                <a16:creationId xmlns:a16="http://schemas.microsoft.com/office/drawing/2014/main" id="{DF420FE0-68BF-484F-8678-4E30EE4A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007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>
            <a:extLst>
              <a:ext uri="{FF2B5EF4-FFF2-40B4-BE49-F238E27FC236}">
                <a16:creationId xmlns:a16="http://schemas.microsoft.com/office/drawing/2014/main" id="{093C1AC7-C00C-6B46-9E33-5B25B7EBB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Change the generated Ant file</a:t>
            </a:r>
          </a:p>
        </p:txBody>
      </p:sp>
      <p:pic>
        <p:nvPicPr>
          <p:cNvPr id="807940" name="Picture 4">
            <a:extLst>
              <a:ext uri="{FF2B5EF4-FFF2-40B4-BE49-F238E27FC236}">
                <a16:creationId xmlns:a16="http://schemas.microsoft.com/office/drawing/2014/main" id="{A5B69778-8A4A-0E4E-85C9-7B86E3FC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572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>
            <a:extLst>
              <a:ext uri="{FF2B5EF4-FFF2-40B4-BE49-F238E27FC236}">
                <a16:creationId xmlns:a16="http://schemas.microsoft.com/office/drawing/2014/main" id="{F9E24FF7-EE1E-6E4A-A052-CDACF99B6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Now Ant will add Debug infos</a:t>
            </a:r>
          </a:p>
        </p:txBody>
      </p:sp>
      <p:pic>
        <p:nvPicPr>
          <p:cNvPr id="809988" name="Picture 4">
            <a:extLst>
              <a:ext uri="{FF2B5EF4-FFF2-40B4-BE49-F238E27FC236}">
                <a16:creationId xmlns:a16="http://schemas.microsoft.com/office/drawing/2014/main" id="{87B2B9EB-0881-E749-9F60-51EA038E9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05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>
            <a:extLst>
              <a:ext uri="{FF2B5EF4-FFF2-40B4-BE49-F238E27FC236}">
                <a16:creationId xmlns:a16="http://schemas.microsoft.com/office/drawing/2014/main" id="{ED40B741-9974-7C45-94B3-434688DA8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Execute enhance task before every start</a:t>
            </a:r>
          </a:p>
        </p:txBody>
      </p:sp>
      <p:pic>
        <p:nvPicPr>
          <p:cNvPr id="814083" name="Picture 3">
            <a:extLst>
              <a:ext uri="{FF2B5EF4-FFF2-40B4-BE49-F238E27FC236}">
                <a16:creationId xmlns:a16="http://schemas.microsoft.com/office/drawing/2014/main" id="{8EC8347D-93B3-984B-8A4C-231F03F6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4084" name="Picture 4">
            <a:extLst>
              <a:ext uri="{FF2B5EF4-FFF2-40B4-BE49-F238E27FC236}">
                <a16:creationId xmlns:a16="http://schemas.microsoft.com/office/drawing/2014/main" id="{5A2FA230-686D-5B4A-9E37-B854C5CF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614613"/>
            <a:ext cx="7600950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877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>
            <a:extLst>
              <a:ext uri="{FF2B5EF4-FFF2-40B4-BE49-F238E27FC236}">
                <a16:creationId xmlns:a16="http://schemas.microsoft.com/office/drawing/2014/main" id="{CF364FEE-7ABA-4A4C-9172-80C08CC7B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Run again</a:t>
            </a:r>
          </a:p>
        </p:txBody>
      </p:sp>
      <p:pic>
        <p:nvPicPr>
          <p:cNvPr id="818179" name="Picture 3">
            <a:extLst>
              <a:ext uri="{FF2B5EF4-FFF2-40B4-BE49-F238E27FC236}">
                <a16:creationId xmlns:a16="http://schemas.microsoft.com/office/drawing/2014/main" id="{A5848782-574F-9A45-B898-8C1BB3EB0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7793" r="24583" b="23602"/>
          <a:stretch>
            <a:fillRect/>
          </a:stretch>
        </p:blipFill>
        <p:spPr bwMode="auto">
          <a:xfrm>
            <a:off x="2286001" y="1495425"/>
            <a:ext cx="13701713" cy="879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602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>
            <a:extLst>
              <a:ext uri="{FF2B5EF4-FFF2-40B4-BE49-F238E27FC236}">
                <a16:creationId xmlns:a16="http://schemas.microsoft.com/office/drawing/2014/main" id="{348ADC9B-0B29-0645-9A3B-4D6FECC64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Insert MD again into MD Player</a:t>
            </a:r>
          </a:p>
        </p:txBody>
      </p:sp>
      <p:pic>
        <p:nvPicPr>
          <p:cNvPr id="820228" name="Picture 4">
            <a:extLst>
              <a:ext uri="{FF2B5EF4-FFF2-40B4-BE49-F238E27FC236}">
                <a16:creationId xmlns:a16="http://schemas.microsoft.com/office/drawing/2014/main" id="{1B235CE0-D5CC-8E46-BD8C-65B61D2B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71613"/>
            <a:ext cx="13716000" cy="881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29" name="Picture 5">
            <a:extLst>
              <a:ext uri="{FF2B5EF4-FFF2-40B4-BE49-F238E27FC236}">
                <a16:creationId xmlns:a16="http://schemas.microsoft.com/office/drawing/2014/main" id="{31038889-CA66-9C48-AEE5-E7C57A48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53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>
            <a:extLst>
              <a:ext uri="{FF2B5EF4-FFF2-40B4-BE49-F238E27FC236}">
                <a16:creationId xmlns:a16="http://schemas.microsoft.com/office/drawing/2014/main" id="{A975F956-ED05-7848-A623-B781C1359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With Debug information</a:t>
            </a:r>
          </a:p>
        </p:txBody>
      </p:sp>
      <p:pic>
        <p:nvPicPr>
          <p:cNvPr id="823302" name="Picture 6">
            <a:extLst>
              <a:ext uri="{FF2B5EF4-FFF2-40B4-BE49-F238E27FC236}">
                <a16:creationId xmlns:a16="http://schemas.microsoft.com/office/drawing/2014/main" id="{96B9C98B-05E3-044A-84C8-7A4DF540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428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>
            <a:extLst>
              <a:ext uri="{FF2B5EF4-FFF2-40B4-BE49-F238E27FC236}">
                <a16:creationId xmlns:a16="http://schemas.microsoft.com/office/drawing/2014/main" id="{CC81ED05-8359-EB43-B261-B77EA98B0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sp>
        <p:nvSpPr>
          <p:cNvPr id="825371" name="Rectangle 27">
            <a:extLst>
              <a:ext uri="{FF2B5EF4-FFF2-40B4-BE49-F238E27FC236}">
                <a16:creationId xmlns:a16="http://schemas.microsoft.com/office/drawing/2014/main" id="{8A9FB35B-087D-8B47-AF22-40A09B72CB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781800" y="1698625"/>
            <a:ext cx="11506200" cy="5854700"/>
          </a:xfrm>
          <a:noFill/>
          <a:ln/>
        </p:spPr>
        <p:txBody>
          <a:bodyPr/>
          <a:lstStyle/>
          <a:p>
            <a:pPr marL="2276475">
              <a:tabLst>
                <a:tab pos="5524500" algn="ctr"/>
              </a:tabLst>
            </a:pPr>
            <a:r>
              <a:rPr lang="en-US" altLang="en-DE"/>
              <a:t>Reality                                  Reality</a:t>
            </a:r>
          </a:p>
          <a:p>
            <a:pPr marL="2276475">
              <a:tabLst>
                <a:tab pos="5524500" algn="ctr"/>
              </a:tabLst>
            </a:pPr>
            <a:endParaRPr lang="en-US" altLang="en-DE"/>
          </a:p>
          <a:p>
            <a:pPr marL="2276475">
              <a:tabLst>
                <a:tab pos="5524500" algn="ctr"/>
              </a:tabLst>
            </a:pPr>
            <a:endParaRPr lang="en-US" altLang="en-DE"/>
          </a:p>
          <a:p>
            <a:pPr marL="2276475">
              <a:tabLst>
                <a:tab pos="5524500" algn="ctr"/>
              </a:tabLst>
            </a:pPr>
            <a:endParaRPr lang="en-US" altLang="en-DE"/>
          </a:p>
          <a:p>
            <a:pPr marL="2276475">
              <a:tabLst>
                <a:tab pos="5524500" algn="ctr"/>
              </a:tabLst>
            </a:pPr>
            <a:endParaRPr lang="en-US" altLang="en-DE"/>
          </a:p>
          <a:p>
            <a:pPr marL="2276475">
              <a:tabLst>
                <a:tab pos="5524500" algn="ctr"/>
              </a:tabLst>
            </a:pPr>
            <a:endParaRPr lang="en-US" altLang="en-DE"/>
          </a:p>
          <a:p>
            <a:pPr marL="2276475">
              <a:tabLst>
                <a:tab pos="5524500" algn="ctr"/>
              </a:tabLst>
            </a:pPr>
            <a:r>
              <a:rPr lang="en-US" altLang="en-DE"/>
              <a:t>		Technology</a:t>
            </a:r>
          </a:p>
        </p:txBody>
      </p:sp>
      <p:sp>
        <p:nvSpPr>
          <p:cNvPr id="825349" name="Rectangle 5">
            <a:extLst>
              <a:ext uri="{FF2B5EF4-FFF2-40B4-BE49-F238E27FC236}">
                <a16:creationId xmlns:a16="http://schemas.microsoft.com/office/drawing/2014/main" id="{A7806537-BAE2-DE47-9E24-503D1AEDF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rect">
            <a:avLst/>
          </a:prstGeom>
          <a:solidFill>
            <a:srgbClr val="ADD912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800"/>
          </a:p>
        </p:txBody>
      </p:sp>
      <p:sp>
        <p:nvSpPr>
          <p:cNvPr id="825350" name="AutoShape 6">
            <a:extLst>
              <a:ext uri="{FF2B5EF4-FFF2-40B4-BE49-F238E27FC236}">
                <a16:creationId xmlns:a16="http://schemas.microsoft.com/office/drawing/2014/main" id="{C66D5C1A-8DBB-3C45-887F-2E85B1C2F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800"/>
          </a:p>
        </p:txBody>
      </p:sp>
      <p:pic>
        <p:nvPicPr>
          <p:cNvPr id="825351" name="Picture 7">
            <a:extLst>
              <a:ext uri="{FF2B5EF4-FFF2-40B4-BE49-F238E27FC236}">
                <a16:creationId xmlns:a16="http://schemas.microsoft.com/office/drawing/2014/main" id="{7AB525E8-6BB8-9D48-8A53-D9E5AFF9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352" name="Picture 8">
            <a:extLst>
              <a:ext uri="{FF2B5EF4-FFF2-40B4-BE49-F238E27FC236}">
                <a16:creationId xmlns:a16="http://schemas.microsoft.com/office/drawing/2014/main" id="{3A7B8047-A15F-444D-AA22-47472609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831432"/>
            <a:ext cx="2528888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353" name="Picture 9">
            <a:extLst>
              <a:ext uri="{FF2B5EF4-FFF2-40B4-BE49-F238E27FC236}">
                <a16:creationId xmlns:a16="http://schemas.microsoft.com/office/drawing/2014/main" id="{6818E677-CBE5-C547-8A34-6BB12493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354" name="Picture 10">
            <a:extLst>
              <a:ext uri="{FF2B5EF4-FFF2-40B4-BE49-F238E27FC236}">
                <a16:creationId xmlns:a16="http://schemas.microsoft.com/office/drawing/2014/main" id="{0C9E1002-CC1C-7744-BBE5-E1B92D65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2774158"/>
            <a:ext cx="2528888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355" name="Picture 11">
            <a:extLst>
              <a:ext uri="{FF2B5EF4-FFF2-40B4-BE49-F238E27FC236}">
                <a16:creationId xmlns:a16="http://schemas.microsoft.com/office/drawing/2014/main" id="{5C90A07E-B91F-AA49-A2D2-D8CC4120D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3286125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356" name="Rectangle 12">
            <a:extLst>
              <a:ext uri="{FF2B5EF4-FFF2-40B4-BE49-F238E27FC236}">
                <a16:creationId xmlns:a16="http://schemas.microsoft.com/office/drawing/2014/main" id="{5323DDA6-4B45-BC46-AC6C-DDC535D7E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7877175"/>
            <a:ext cx="340995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Views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Graphical User Interface</a:t>
            </a:r>
          </a:p>
        </p:txBody>
      </p:sp>
      <p:sp>
        <p:nvSpPr>
          <p:cNvPr id="825357" name="Rectangle 13">
            <a:extLst>
              <a:ext uri="{FF2B5EF4-FFF2-40B4-BE49-F238E27FC236}">
                <a16:creationId xmlns:a16="http://schemas.microsoft.com/office/drawing/2014/main" id="{3794BA40-3257-4B4D-8F79-6A7F65374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Controler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&amp;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Components</a:t>
            </a:r>
          </a:p>
        </p:txBody>
      </p:sp>
      <p:pic>
        <p:nvPicPr>
          <p:cNvPr id="825358" name="Picture 14">
            <a:extLst>
              <a:ext uri="{FF2B5EF4-FFF2-40B4-BE49-F238E27FC236}">
                <a16:creationId xmlns:a16="http://schemas.microsoft.com/office/drawing/2014/main" id="{6ECF2116-ED44-C147-8D76-8C8AB8911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4381501"/>
            <a:ext cx="1628775" cy="14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359" name="AutoShape 15">
            <a:extLst>
              <a:ext uri="{FF2B5EF4-FFF2-40B4-BE49-F238E27FC236}">
                <a16:creationId xmlns:a16="http://schemas.microsoft.com/office/drawing/2014/main" id="{3E36D122-3D30-CD44-8724-3EC02FCA4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045" y="787717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Datastore</a:t>
            </a:r>
          </a:p>
        </p:txBody>
      </p:sp>
      <p:cxnSp>
        <p:nvCxnSpPr>
          <p:cNvPr id="825360" name="AutoShape 16">
            <a:extLst>
              <a:ext uri="{FF2B5EF4-FFF2-40B4-BE49-F238E27FC236}">
                <a16:creationId xmlns:a16="http://schemas.microsoft.com/office/drawing/2014/main" id="{A9F00984-617C-1E45-824E-28C23909C4B7}"/>
              </a:ext>
            </a:extLst>
          </p:cNvPr>
          <p:cNvCxnSpPr>
            <a:cxnSpLocks noChangeShapeType="1"/>
            <a:stCxn id="825351" idx="3"/>
            <a:endCxn id="825358" idx="1"/>
          </p:cNvCxnSpPr>
          <p:nvPr/>
        </p:nvCxnSpPr>
        <p:spPr bwMode="auto">
          <a:xfrm>
            <a:off x="5634038" y="5086350"/>
            <a:ext cx="26955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5361" name="AutoShape 17">
            <a:extLst>
              <a:ext uri="{FF2B5EF4-FFF2-40B4-BE49-F238E27FC236}">
                <a16:creationId xmlns:a16="http://schemas.microsoft.com/office/drawing/2014/main" id="{F0DFF4D1-989E-A14E-8804-878C5F53EFA7}"/>
              </a:ext>
            </a:extLst>
          </p:cNvPr>
          <p:cNvCxnSpPr>
            <a:cxnSpLocks noChangeShapeType="1"/>
            <a:stCxn id="825355" idx="1"/>
            <a:endCxn id="825364" idx="3"/>
          </p:cNvCxnSpPr>
          <p:nvPr/>
        </p:nvCxnSpPr>
        <p:spPr bwMode="auto">
          <a:xfrm flipH="1" flipV="1">
            <a:off x="12153900" y="4076700"/>
            <a:ext cx="990600" cy="976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5362" name="Picture 18" descr="[Audio Analogue Paganini]">
            <a:extLst>
              <a:ext uri="{FF2B5EF4-FFF2-40B4-BE49-F238E27FC236}">
                <a16:creationId xmlns:a16="http://schemas.microsoft.com/office/drawing/2014/main" id="{E482BC18-36D8-9642-B7FE-124A8916C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2631282"/>
            <a:ext cx="16287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5363" name="AutoShape 19">
            <a:extLst>
              <a:ext uri="{FF2B5EF4-FFF2-40B4-BE49-F238E27FC236}">
                <a16:creationId xmlns:a16="http://schemas.microsoft.com/office/drawing/2014/main" id="{11E29BC6-F34A-5444-9543-83267CB25764}"/>
              </a:ext>
            </a:extLst>
          </p:cNvPr>
          <p:cNvCxnSpPr>
            <a:cxnSpLocks noChangeShapeType="1"/>
            <a:stCxn id="825358" idx="1"/>
            <a:endCxn id="825362" idx="1"/>
          </p:cNvCxnSpPr>
          <p:nvPr/>
        </p:nvCxnSpPr>
        <p:spPr bwMode="auto">
          <a:xfrm rot="10800000" flipH="1">
            <a:off x="8329613" y="3231357"/>
            <a:ext cx="2382" cy="1854993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5364" name="Picture 20">
            <a:extLst>
              <a:ext uri="{FF2B5EF4-FFF2-40B4-BE49-F238E27FC236}">
                <a16:creationId xmlns:a16="http://schemas.microsoft.com/office/drawing/2014/main" id="{065989AB-F9B8-9B4B-AE0A-D523AE75D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3517108"/>
            <a:ext cx="1128713" cy="11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365" name="Rectangle 21">
            <a:extLst>
              <a:ext uri="{FF2B5EF4-FFF2-40B4-BE49-F238E27FC236}">
                <a16:creationId xmlns:a16="http://schemas.microsoft.com/office/drawing/2014/main" id="{F20F6C1C-F3C4-3944-BD4B-BD96FF99A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787717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Model</a:t>
            </a:r>
          </a:p>
        </p:txBody>
      </p:sp>
      <p:cxnSp>
        <p:nvCxnSpPr>
          <p:cNvPr id="825366" name="AutoShape 22">
            <a:extLst>
              <a:ext uri="{FF2B5EF4-FFF2-40B4-BE49-F238E27FC236}">
                <a16:creationId xmlns:a16="http://schemas.microsoft.com/office/drawing/2014/main" id="{8154A16C-F75F-A847-B437-7F09F742C0F7}"/>
              </a:ext>
            </a:extLst>
          </p:cNvPr>
          <p:cNvCxnSpPr>
            <a:cxnSpLocks noChangeShapeType="1"/>
            <a:stCxn id="825364" idx="1"/>
            <a:endCxn id="825362" idx="2"/>
          </p:cNvCxnSpPr>
          <p:nvPr/>
        </p:nvCxnSpPr>
        <p:spPr bwMode="auto">
          <a:xfrm flipH="1" flipV="1">
            <a:off x="9144001" y="3831432"/>
            <a:ext cx="1881188" cy="24526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5367" name="Rectangle 23">
            <a:extLst>
              <a:ext uri="{FF2B5EF4-FFF2-40B4-BE49-F238E27FC236}">
                <a16:creationId xmlns:a16="http://schemas.microsoft.com/office/drawing/2014/main" id="{5159FFB1-0EE5-A846-8020-F6270C24A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Remoting</a:t>
            </a:r>
            <a:br>
              <a:rPr lang="en-US" altLang="en-DE" sz="2800">
                <a:solidFill>
                  <a:schemeClr val="accent1"/>
                </a:solidFill>
              </a:rPr>
            </a:br>
            <a:r>
              <a:rPr lang="en-US" altLang="en-DE" sz="2800">
                <a:solidFill>
                  <a:schemeClr val="accent1"/>
                </a:solidFill>
              </a:rPr>
              <a:t>Network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Events</a:t>
            </a:r>
          </a:p>
        </p:txBody>
      </p:sp>
      <p:pic>
        <p:nvPicPr>
          <p:cNvPr id="825368" name="Picture 24">
            <a:extLst>
              <a:ext uri="{FF2B5EF4-FFF2-40B4-BE49-F238E27FC236}">
                <a16:creationId xmlns:a16="http://schemas.microsoft.com/office/drawing/2014/main" id="{DB627C69-1D7D-3E49-8B21-5687E769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809">
            <a:off x="6762750" y="6393657"/>
            <a:ext cx="1335882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5369" name="AutoShape 25">
            <a:extLst>
              <a:ext uri="{FF2B5EF4-FFF2-40B4-BE49-F238E27FC236}">
                <a16:creationId xmlns:a16="http://schemas.microsoft.com/office/drawing/2014/main" id="{8365FC06-1B07-A448-9214-70710C090363}"/>
              </a:ext>
            </a:extLst>
          </p:cNvPr>
          <p:cNvCxnSpPr>
            <a:cxnSpLocks noChangeShapeType="1"/>
            <a:stCxn id="825354" idx="3"/>
            <a:endCxn id="825362" idx="1"/>
          </p:cNvCxnSpPr>
          <p:nvPr/>
        </p:nvCxnSpPr>
        <p:spPr bwMode="auto">
          <a:xfrm>
            <a:off x="5634038" y="3228975"/>
            <a:ext cx="2695575" cy="23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5370" name="Rectangle 26">
            <a:extLst>
              <a:ext uri="{FF2B5EF4-FFF2-40B4-BE49-F238E27FC236}">
                <a16:creationId xmlns:a16="http://schemas.microsoft.com/office/drawing/2014/main" id="{735ECADD-8D71-6841-BC97-0721FC1EF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6745" y="787717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XIC</a:t>
            </a:r>
          </a:p>
        </p:txBody>
      </p:sp>
    </p:spTree>
    <p:extLst>
      <p:ext uri="{BB962C8B-B14F-4D97-AF65-F5344CB8AC3E}">
        <p14:creationId xmlns:p14="http://schemas.microsoft.com/office/powerpoint/2010/main" val="1622029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>
            <a:extLst>
              <a:ext uri="{FF2B5EF4-FFF2-40B4-BE49-F238E27FC236}">
                <a16:creationId xmlns:a16="http://schemas.microsoft.com/office/drawing/2014/main" id="{8329D92A-0039-B643-8F2E-CFAEFF01A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sp>
        <p:nvSpPr>
          <p:cNvPr id="827395" name="Rectangle 3">
            <a:extLst>
              <a:ext uri="{FF2B5EF4-FFF2-40B4-BE49-F238E27FC236}">
                <a16:creationId xmlns:a16="http://schemas.microsoft.com/office/drawing/2014/main" id="{E37930AD-40FA-0544-954E-BA04CE846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rect">
            <a:avLst/>
          </a:prstGeom>
          <a:solidFill>
            <a:srgbClr val="ADD912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2800"/>
          </a:p>
        </p:txBody>
      </p:sp>
      <p:sp>
        <p:nvSpPr>
          <p:cNvPr id="827396" name="AutoShape 4">
            <a:extLst>
              <a:ext uri="{FF2B5EF4-FFF2-40B4-BE49-F238E27FC236}">
                <a16:creationId xmlns:a16="http://schemas.microsoft.com/office/drawing/2014/main" id="{CC7E12BA-849A-024D-B0F6-E48224CE6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800"/>
          </a:p>
        </p:txBody>
      </p:sp>
      <p:pic>
        <p:nvPicPr>
          <p:cNvPr id="827397" name="Picture 5">
            <a:extLst>
              <a:ext uri="{FF2B5EF4-FFF2-40B4-BE49-F238E27FC236}">
                <a16:creationId xmlns:a16="http://schemas.microsoft.com/office/drawing/2014/main" id="{701D496C-9C6F-544E-8F25-CF2DD7D7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7399" name="Picture 7">
            <a:extLst>
              <a:ext uri="{FF2B5EF4-FFF2-40B4-BE49-F238E27FC236}">
                <a16:creationId xmlns:a16="http://schemas.microsoft.com/office/drawing/2014/main" id="{D8D82974-0491-1248-910A-D6903E53B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7401" name="Picture 9">
            <a:extLst>
              <a:ext uri="{FF2B5EF4-FFF2-40B4-BE49-F238E27FC236}">
                <a16:creationId xmlns:a16="http://schemas.microsoft.com/office/drawing/2014/main" id="{4D9A1C7E-1C5F-8948-AC87-ECBE92EE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3286125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7402" name="Rectangle 10">
            <a:extLst>
              <a:ext uri="{FF2B5EF4-FFF2-40B4-BE49-F238E27FC236}">
                <a16:creationId xmlns:a16="http://schemas.microsoft.com/office/drawing/2014/main" id="{B63040D5-FB1F-234B-8D63-4D0C6CAAF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7877175"/>
            <a:ext cx="340995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Views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Graphical User Interface</a:t>
            </a:r>
          </a:p>
        </p:txBody>
      </p:sp>
      <p:sp>
        <p:nvSpPr>
          <p:cNvPr id="827403" name="Rectangle 11">
            <a:extLst>
              <a:ext uri="{FF2B5EF4-FFF2-40B4-BE49-F238E27FC236}">
                <a16:creationId xmlns:a16="http://schemas.microsoft.com/office/drawing/2014/main" id="{DDCB56C1-2E40-7D41-8770-B3AC80CB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Controler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&amp;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Components</a:t>
            </a:r>
          </a:p>
        </p:txBody>
      </p:sp>
      <p:sp>
        <p:nvSpPr>
          <p:cNvPr id="827405" name="AutoShape 13">
            <a:extLst>
              <a:ext uri="{FF2B5EF4-FFF2-40B4-BE49-F238E27FC236}">
                <a16:creationId xmlns:a16="http://schemas.microsoft.com/office/drawing/2014/main" id="{92D9504A-0A12-EF46-99BE-B344D1F85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045" y="787717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Datastore</a:t>
            </a:r>
          </a:p>
        </p:txBody>
      </p:sp>
      <p:sp>
        <p:nvSpPr>
          <p:cNvPr id="827419" name="Rectangle 27">
            <a:extLst>
              <a:ext uri="{FF2B5EF4-FFF2-40B4-BE49-F238E27FC236}">
                <a16:creationId xmlns:a16="http://schemas.microsoft.com/office/drawing/2014/main" id="{22CA393F-BAFB-7449-B184-4DF98E22C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3886201"/>
            <a:ext cx="4114800" cy="3719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800">
                <a:solidFill>
                  <a:schemeClr val="accent1"/>
                </a:solidFill>
              </a:rPr>
              <a:t>Domain Model</a:t>
            </a:r>
          </a:p>
        </p:txBody>
      </p:sp>
      <p:cxnSp>
        <p:nvCxnSpPr>
          <p:cNvPr id="827407" name="AutoShape 15">
            <a:extLst>
              <a:ext uri="{FF2B5EF4-FFF2-40B4-BE49-F238E27FC236}">
                <a16:creationId xmlns:a16="http://schemas.microsoft.com/office/drawing/2014/main" id="{53EF911E-2E55-324F-A77E-29E75A6C2FAF}"/>
              </a:ext>
            </a:extLst>
          </p:cNvPr>
          <p:cNvCxnSpPr>
            <a:cxnSpLocks noChangeShapeType="1"/>
            <a:stCxn id="827401" idx="1"/>
            <a:endCxn id="827423" idx="0"/>
          </p:cNvCxnSpPr>
          <p:nvPr/>
        </p:nvCxnSpPr>
        <p:spPr bwMode="auto">
          <a:xfrm flipH="1">
            <a:off x="11727657" y="4174332"/>
            <a:ext cx="1416843" cy="25503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7411" name="Rectangle 19">
            <a:extLst>
              <a:ext uri="{FF2B5EF4-FFF2-40B4-BE49-F238E27FC236}">
                <a16:creationId xmlns:a16="http://schemas.microsoft.com/office/drawing/2014/main" id="{010E01EA-3946-FF45-8744-7DF2A5ADF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787717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827413" name="Rectangle 21">
            <a:extLst>
              <a:ext uri="{FF2B5EF4-FFF2-40B4-BE49-F238E27FC236}">
                <a16:creationId xmlns:a16="http://schemas.microsoft.com/office/drawing/2014/main" id="{8F3E7C46-D8A6-C343-8280-A60CB525C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Remoting</a:t>
            </a:r>
            <a:br>
              <a:rPr lang="en-US" altLang="en-DE" sz="2800">
                <a:solidFill>
                  <a:schemeClr val="accent1"/>
                </a:solidFill>
              </a:rPr>
            </a:br>
            <a:r>
              <a:rPr lang="en-US" altLang="en-DE" sz="2800">
                <a:solidFill>
                  <a:schemeClr val="accent1"/>
                </a:solidFill>
              </a:rPr>
              <a:t>Network</a:t>
            </a:r>
          </a:p>
          <a:p>
            <a:r>
              <a:rPr lang="en-US" altLang="en-DE" sz="2800">
                <a:solidFill>
                  <a:schemeClr val="accent1"/>
                </a:solidFill>
              </a:rPr>
              <a:t>Events</a:t>
            </a:r>
          </a:p>
        </p:txBody>
      </p:sp>
      <p:sp>
        <p:nvSpPr>
          <p:cNvPr id="827416" name="Rectangle 24">
            <a:extLst>
              <a:ext uri="{FF2B5EF4-FFF2-40B4-BE49-F238E27FC236}">
                <a16:creationId xmlns:a16="http://schemas.microsoft.com/office/drawing/2014/main" id="{4A2525A9-EE7D-034C-8F93-E123BEEC7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6745" y="787717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800">
                <a:solidFill>
                  <a:schemeClr val="accent1"/>
                </a:solidFill>
              </a:rPr>
              <a:t>XIC</a:t>
            </a:r>
          </a:p>
        </p:txBody>
      </p:sp>
      <p:pic>
        <p:nvPicPr>
          <p:cNvPr id="827421" name="Picture 29" descr="[Audio Analogue Paganini]">
            <a:extLst>
              <a:ext uri="{FF2B5EF4-FFF2-40B4-BE49-F238E27FC236}">
                <a16:creationId xmlns:a16="http://schemas.microsoft.com/office/drawing/2014/main" id="{A7F869EF-57A6-8E4A-BD57-B3E8C7FB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3" y="5145882"/>
            <a:ext cx="1059657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7422" name="Text Box 30">
            <a:extLst>
              <a:ext uri="{FF2B5EF4-FFF2-40B4-BE49-F238E27FC236}">
                <a16:creationId xmlns:a16="http://schemas.microsoft.com/office/drawing/2014/main" id="{46DC29DC-D2EB-8D49-BE1F-427619E14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995" y="5955508"/>
            <a:ext cx="159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MDPlayer</a:t>
            </a:r>
          </a:p>
        </p:txBody>
      </p:sp>
      <p:pic>
        <p:nvPicPr>
          <p:cNvPr id="827423" name="Picture 31">
            <a:extLst>
              <a:ext uri="{FF2B5EF4-FFF2-40B4-BE49-F238E27FC236}">
                <a16:creationId xmlns:a16="http://schemas.microsoft.com/office/drawing/2014/main" id="{1E837BF8-12FC-F144-A65B-D4CA3C35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745" y="6724650"/>
            <a:ext cx="883443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7425" name="Text Box 33">
            <a:extLst>
              <a:ext uri="{FF2B5EF4-FFF2-40B4-BE49-F238E27FC236}">
                <a16:creationId xmlns:a16="http://schemas.microsoft.com/office/drawing/2014/main" id="{C625977E-6AEB-D343-B5A2-9CF3DF9FB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788" y="2802733"/>
            <a:ext cx="23185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MDPlayerView</a:t>
            </a:r>
          </a:p>
        </p:txBody>
      </p:sp>
      <p:sp>
        <p:nvSpPr>
          <p:cNvPr id="827426" name="Text Box 34">
            <a:extLst>
              <a:ext uri="{FF2B5EF4-FFF2-40B4-BE49-F238E27FC236}">
                <a16:creationId xmlns:a16="http://schemas.microsoft.com/office/drawing/2014/main" id="{6B931D8C-D8B2-A445-A632-5E7F16398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2095" y="2690813"/>
            <a:ext cx="21220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Rack &lt;View&gt;</a:t>
            </a:r>
          </a:p>
        </p:txBody>
      </p:sp>
      <p:sp>
        <p:nvSpPr>
          <p:cNvPr id="827429" name="Rectangle 37">
            <a:hlinkClick r:id="rId8"/>
            <a:extLst>
              <a:ext uri="{FF2B5EF4-FFF2-40B4-BE49-F238E27FC236}">
                <a16:creationId xmlns:a16="http://schemas.microsoft.com/office/drawing/2014/main" id="{277A738D-A461-C34D-A1C8-E861D786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9651" y="4941095"/>
            <a:ext cx="3249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getSelectedMedium()</a:t>
            </a:r>
          </a:p>
        </p:txBody>
      </p:sp>
      <p:sp>
        <p:nvSpPr>
          <p:cNvPr id="827432" name="Rectangle 40">
            <a:extLst>
              <a:ext uri="{FF2B5EF4-FFF2-40B4-BE49-F238E27FC236}">
                <a16:creationId xmlns:a16="http://schemas.microsoft.com/office/drawing/2014/main" id="{4620DF11-A673-3D49-970F-5B13916F0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1" y="3336133"/>
            <a:ext cx="47463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jButtonInsert_actionPerformed</a:t>
            </a:r>
          </a:p>
        </p:txBody>
      </p:sp>
      <p:pic>
        <p:nvPicPr>
          <p:cNvPr id="827433" name="Picture 41">
            <a:extLst>
              <a:ext uri="{FF2B5EF4-FFF2-40B4-BE49-F238E27FC236}">
                <a16:creationId xmlns:a16="http://schemas.microsoft.com/office/drawing/2014/main" id="{6E44E0DF-86C4-2E48-B88F-9CAA72C8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983" y="6550820"/>
            <a:ext cx="1062038" cy="9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7437" name="Text Box 45">
            <a:extLst>
              <a:ext uri="{FF2B5EF4-FFF2-40B4-BE49-F238E27FC236}">
                <a16:creationId xmlns:a16="http://schemas.microsoft.com/office/drawing/2014/main" id="{9C0DBC24-3552-1F47-B040-B2171D8FD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858" y="4624388"/>
            <a:ext cx="1519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Amplifier</a:t>
            </a:r>
          </a:p>
        </p:txBody>
      </p:sp>
      <p:sp>
        <p:nvSpPr>
          <p:cNvPr id="827438" name="Rectangle 46">
            <a:hlinkClick r:id="rId10"/>
            <a:extLst>
              <a:ext uri="{FF2B5EF4-FFF2-40B4-BE49-F238E27FC236}">
                <a16:creationId xmlns:a16="http://schemas.microsoft.com/office/drawing/2014/main" id="{945B1D03-1A32-6847-8EEA-2B1215F40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895" y="1835945"/>
            <a:ext cx="3764756" cy="145018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altLang="en-DE" sz="2800">
                <a:solidFill>
                  <a:schemeClr val="accent1"/>
                </a:solidFill>
              </a:rPr>
              <a:t>NamingService</a:t>
            </a:r>
            <a:br>
              <a:rPr lang="en-US" altLang="en-DE" sz="2800"/>
            </a:br>
            <a:r>
              <a:rPr lang="en-US" altLang="en-DE" sz="1400"/>
              <a:t>contains list of all important domain model objects</a:t>
            </a:r>
          </a:p>
        </p:txBody>
      </p:sp>
      <p:sp>
        <p:nvSpPr>
          <p:cNvPr id="827439" name="Rectangle 47">
            <a:extLst>
              <a:ext uri="{FF2B5EF4-FFF2-40B4-BE49-F238E27FC236}">
                <a16:creationId xmlns:a16="http://schemas.microsoft.com/office/drawing/2014/main" id="{907FEE6D-4CF2-A442-BCE0-227259D1E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4271963"/>
            <a:ext cx="29402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400">
                <a:latin typeface="Arial" panose="020B0604020202020204" pitchFamily="34" charset="0"/>
              </a:rPr>
              <a:t>namingService.lookup("Amplifier");</a:t>
            </a:r>
          </a:p>
        </p:txBody>
      </p:sp>
      <p:sp>
        <p:nvSpPr>
          <p:cNvPr id="827440" name="Rectangle 48">
            <a:extLst>
              <a:ext uri="{FF2B5EF4-FFF2-40B4-BE49-F238E27FC236}">
                <a16:creationId xmlns:a16="http://schemas.microsoft.com/office/drawing/2014/main" id="{2EF85174-A6AC-5A41-A1B7-6453D9BC4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5020" y="5145882"/>
            <a:ext cx="11496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400">
                <a:latin typeface="Arial" panose="020B0604020202020204" pitchFamily="34" charset="0"/>
              </a:rPr>
              <a:t>.getDevice()</a:t>
            </a:r>
          </a:p>
        </p:txBody>
      </p:sp>
      <p:cxnSp>
        <p:nvCxnSpPr>
          <p:cNvPr id="827441" name="AutoShape 49">
            <a:extLst>
              <a:ext uri="{FF2B5EF4-FFF2-40B4-BE49-F238E27FC236}">
                <a16:creationId xmlns:a16="http://schemas.microsoft.com/office/drawing/2014/main" id="{B97F4F1D-C06B-B145-A8F8-8F7FCAEE3F8D}"/>
              </a:ext>
            </a:extLst>
          </p:cNvPr>
          <p:cNvCxnSpPr>
            <a:cxnSpLocks noChangeShapeType="1"/>
            <a:stCxn id="827421" idx="3"/>
            <a:endCxn id="827433" idx="3"/>
          </p:cNvCxnSpPr>
          <p:nvPr/>
        </p:nvCxnSpPr>
        <p:spPr bwMode="auto">
          <a:xfrm>
            <a:off x="9675020" y="5536407"/>
            <a:ext cx="2381" cy="1473993"/>
          </a:xfrm>
          <a:prstGeom prst="curvedConnector3">
            <a:avLst>
              <a:gd name="adj1" fmla="val 1440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7442" name="Rectangle 50">
            <a:extLst>
              <a:ext uri="{FF2B5EF4-FFF2-40B4-BE49-F238E27FC236}">
                <a16:creationId xmlns:a16="http://schemas.microsoft.com/office/drawing/2014/main" id="{C8C0A46F-738A-9845-BDF8-24444643F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5020" y="6912770"/>
            <a:ext cx="18245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400">
                <a:latin typeface="Arial" panose="020B0604020202020204" pitchFamily="34" charset="0"/>
              </a:rPr>
              <a:t>.setMedium(            )</a:t>
            </a:r>
          </a:p>
        </p:txBody>
      </p:sp>
      <p:sp>
        <p:nvSpPr>
          <p:cNvPr id="827443" name="Rectangle 51">
            <a:hlinkClick r:id="rId10"/>
            <a:extLst>
              <a:ext uri="{FF2B5EF4-FFF2-40B4-BE49-F238E27FC236}">
                <a16:creationId xmlns:a16="http://schemas.microsoft.com/office/drawing/2014/main" id="{9945CFC8-F571-C94F-80AD-73A4B521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695" y="1835945"/>
            <a:ext cx="2781300" cy="145018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altLang="en-DE" sz="2800">
                <a:solidFill>
                  <a:schemeClr val="accent1"/>
                </a:solidFill>
              </a:rPr>
              <a:t>ControlerService</a:t>
            </a:r>
            <a:br>
              <a:rPr lang="en-US" altLang="en-DE" sz="2800"/>
            </a:br>
            <a:r>
              <a:rPr lang="en-US" altLang="en-DE" sz="1400"/>
              <a:t>contains views to models</a:t>
            </a:r>
          </a:p>
        </p:txBody>
      </p:sp>
      <p:pic>
        <p:nvPicPr>
          <p:cNvPr id="827444" name="Picture 52">
            <a:extLst>
              <a:ext uri="{FF2B5EF4-FFF2-40B4-BE49-F238E27FC236}">
                <a16:creationId xmlns:a16="http://schemas.microsoft.com/office/drawing/2014/main" id="{3827CB56-D4F4-954D-9A12-93ED3B65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59431" r="22934" b="25609"/>
          <a:stretch>
            <a:fillRect/>
          </a:stretch>
        </p:blipFill>
        <p:spPr bwMode="auto">
          <a:xfrm>
            <a:off x="4033838" y="4907757"/>
            <a:ext cx="67865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7445" name="Text Box 53">
            <a:extLst>
              <a:ext uri="{FF2B5EF4-FFF2-40B4-BE49-F238E27FC236}">
                <a16:creationId xmlns:a16="http://schemas.microsoft.com/office/drawing/2014/main" id="{98D06536-17C2-6D40-96F0-93D9828F4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08" y="4133851"/>
            <a:ext cx="22390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AmplifierView</a:t>
            </a:r>
          </a:p>
        </p:txBody>
      </p:sp>
      <p:sp>
        <p:nvSpPr>
          <p:cNvPr id="827446" name="Text Box 54">
            <a:extLst>
              <a:ext uri="{FF2B5EF4-FFF2-40B4-BE49-F238E27FC236}">
                <a16:creationId xmlns:a16="http://schemas.microsoft.com/office/drawing/2014/main" id="{86E0235D-1B5A-AB40-8602-D1304713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270" y="5536408"/>
            <a:ext cx="1944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DisplayView</a:t>
            </a:r>
          </a:p>
        </p:txBody>
      </p:sp>
      <p:pic>
        <p:nvPicPr>
          <p:cNvPr id="827990" name="Picture 598">
            <a:extLst>
              <a:ext uri="{FF2B5EF4-FFF2-40B4-BE49-F238E27FC236}">
                <a16:creationId xmlns:a16="http://schemas.microsoft.com/office/drawing/2014/main" id="{2AAFBFFC-4A10-CC42-9A93-A0C855DE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 r="37421" b="32407"/>
          <a:stretch>
            <a:fillRect/>
          </a:stretch>
        </p:blipFill>
        <p:spPr bwMode="auto">
          <a:xfrm>
            <a:off x="3640932" y="1795463"/>
            <a:ext cx="1273968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7992" name="Rectangle 600">
            <a:extLst>
              <a:ext uri="{FF2B5EF4-FFF2-40B4-BE49-F238E27FC236}">
                <a16:creationId xmlns:a16="http://schemas.microsoft.com/office/drawing/2014/main" id="{4A78C9A3-A01F-8B4C-85DE-E1A015AD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090" y="6467476"/>
            <a:ext cx="305410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DE" sz="1400">
                <a:latin typeface="Arial" panose="020B0604020202020204" pitchFamily="34" charset="0"/>
              </a:rPr>
              <a:t>getControler().fireEvent(this, </a:t>
            </a:r>
          </a:p>
          <a:p>
            <a:pPr algn="r"/>
            <a:r>
              <a:rPr lang="en-US" altLang="en-DE" sz="1400">
                <a:latin typeface="Arial" panose="020B0604020202020204" pitchFamily="34" charset="0"/>
              </a:rPr>
              <a:t>DisplayEvents.EVENT_setMedium);</a:t>
            </a:r>
          </a:p>
          <a:p>
            <a:pPr algn="r"/>
            <a:endParaRPr lang="en-US" altLang="en-DE" sz="1400">
              <a:latin typeface="Arial" panose="020B0604020202020204" pitchFamily="34" charset="0"/>
            </a:endParaRPr>
          </a:p>
        </p:txBody>
      </p:sp>
      <p:cxnSp>
        <p:nvCxnSpPr>
          <p:cNvPr id="827994" name="AutoShape 602">
            <a:extLst>
              <a:ext uri="{FF2B5EF4-FFF2-40B4-BE49-F238E27FC236}">
                <a16:creationId xmlns:a16="http://schemas.microsoft.com/office/drawing/2014/main" id="{C103013B-E89C-3945-9771-36476722EAAE}"/>
              </a:ext>
            </a:extLst>
          </p:cNvPr>
          <p:cNvCxnSpPr>
            <a:cxnSpLocks noChangeShapeType="1"/>
            <a:stCxn id="827443" idx="2"/>
            <a:endCxn id="827425" idx="3"/>
          </p:cNvCxnSpPr>
          <p:nvPr/>
        </p:nvCxnSpPr>
        <p:spPr bwMode="auto">
          <a:xfrm flipH="1" flipV="1">
            <a:off x="5571308" y="3064343"/>
            <a:ext cx="1370037" cy="22178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7995" name="AutoShape 603">
            <a:extLst>
              <a:ext uri="{FF2B5EF4-FFF2-40B4-BE49-F238E27FC236}">
                <a16:creationId xmlns:a16="http://schemas.microsoft.com/office/drawing/2014/main" id="{7ED21A04-0259-DC4F-AF47-950BC2C3E54B}"/>
              </a:ext>
            </a:extLst>
          </p:cNvPr>
          <p:cNvCxnSpPr>
            <a:cxnSpLocks noChangeShapeType="1"/>
            <a:stCxn id="827443" idx="2"/>
            <a:endCxn id="827446" idx="3"/>
          </p:cNvCxnSpPr>
          <p:nvPr/>
        </p:nvCxnSpPr>
        <p:spPr bwMode="auto">
          <a:xfrm flipH="1">
            <a:off x="5237457" y="3286126"/>
            <a:ext cx="1703888" cy="251189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7996" name="AutoShape 604">
            <a:extLst>
              <a:ext uri="{FF2B5EF4-FFF2-40B4-BE49-F238E27FC236}">
                <a16:creationId xmlns:a16="http://schemas.microsoft.com/office/drawing/2014/main" id="{3A36C78D-BA87-8F4D-8FAD-471D9951647B}"/>
              </a:ext>
            </a:extLst>
          </p:cNvPr>
          <p:cNvCxnSpPr>
            <a:cxnSpLocks noChangeShapeType="1"/>
            <a:stCxn id="827433" idx="1"/>
            <a:endCxn id="827992" idx="3"/>
          </p:cNvCxnSpPr>
          <p:nvPr/>
        </p:nvCxnSpPr>
        <p:spPr bwMode="auto">
          <a:xfrm flipH="1" flipV="1">
            <a:off x="8408195" y="6836808"/>
            <a:ext cx="204788" cy="1724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7997" name="AutoShape 605">
            <a:extLst>
              <a:ext uri="{FF2B5EF4-FFF2-40B4-BE49-F238E27FC236}">
                <a16:creationId xmlns:a16="http://schemas.microsoft.com/office/drawing/2014/main" id="{381506DD-28C0-A340-AEBF-03702CEFEFA1}"/>
              </a:ext>
            </a:extLst>
          </p:cNvPr>
          <p:cNvCxnSpPr>
            <a:cxnSpLocks noChangeShapeType="1"/>
            <a:stCxn id="827992" idx="0"/>
            <a:endCxn id="827443" idx="2"/>
          </p:cNvCxnSpPr>
          <p:nvPr/>
        </p:nvCxnSpPr>
        <p:spPr bwMode="auto">
          <a:xfrm flipV="1">
            <a:off x="6881143" y="3286126"/>
            <a:ext cx="60202" cy="3181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7998" name="AutoShape 606">
            <a:extLst>
              <a:ext uri="{FF2B5EF4-FFF2-40B4-BE49-F238E27FC236}">
                <a16:creationId xmlns:a16="http://schemas.microsoft.com/office/drawing/2014/main" id="{6D66B30A-CDFD-6544-BA04-D41A98649E52}"/>
              </a:ext>
            </a:extLst>
          </p:cNvPr>
          <p:cNvCxnSpPr>
            <a:cxnSpLocks noChangeShapeType="1"/>
            <a:stCxn id="827432" idx="2"/>
            <a:endCxn id="827439" idx="3"/>
          </p:cNvCxnSpPr>
          <p:nvPr/>
        </p:nvCxnSpPr>
        <p:spPr bwMode="auto">
          <a:xfrm flipH="1">
            <a:off x="11126966" y="3859353"/>
            <a:ext cx="2371417" cy="56649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7999" name="AutoShape 607">
            <a:extLst>
              <a:ext uri="{FF2B5EF4-FFF2-40B4-BE49-F238E27FC236}">
                <a16:creationId xmlns:a16="http://schemas.microsoft.com/office/drawing/2014/main" id="{93AA5CBD-A4A2-AC45-A44B-D359353A7A6C}"/>
              </a:ext>
            </a:extLst>
          </p:cNvPr>
          <p:cNvCxnSpPr>
            <a:cxnSpLocks noChangeShapeType="1"/>
            <a:stCxn id="827439" idx="2"/>
            <a:endCxn id="827440" idx="0"/>
          </p:cNvCxnSpPr>
          <p:nvPr/>
        </p:nvCxnSpPr>
        <p:spPr bwMode="auto">
          <a:xfrm>
            <a:off x="9656852" y="4579740"/>
            <a:ext cx="593005" cy="5661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000" name="Text Box 608">
            <a:extLst>
              <a:ext uri="{FF2B5EF4-FFF2-40B4-BE49-F238E27FC236}">
                <a16:creationId xmlns:a16="http://schemas.microsoft.com/office/drawing/2014/main" id="{CC4D5759-1AD0-7F4A-B30C-70E15C172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0420" y="6253163"/>
            <a:ext cx="734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800"/>
              <a:t>MD</a:t>
            </a:r>
          </a:p>
        </p:txBody>
      </p:sp>
    </p:spTree>
    <p:extLst>
      <p:ext uri="{BB962C8B-B14F-4D97-AF65-F5344CB8AC3E}">
        <p14:creationId xmlns:p14="http://schemas.microsoft.com/office/powerpoint/2010/main" val="172386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63A3CE5-ED92-8148-9C8E-CC083DE9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68600" cy="10312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0CAEC7-E567-1645-80D4-EA599825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200" dirty="0"/>
              <a:t>Now lets wodafy the Internet of Every Thing until once it speaks Thinglish</a:t>
            </a:r>
            <a:br>
              <a:rPr lang="en-DE" sz="3200" dirty="0"/>
            </a:br>
            <a:endParaRPr lang="en-DE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FAC54-9B5A-A546-B06F-C30AB2193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B3287-924D-476C-A86E-8BB8B69384F9}" type="slidenum">
              <a:rPr lang="de-DE" smtClean="0">
                <a:latin typeface="Calibri"/>
              </a:rPr>
              <a:pPr/>
              <a:t>5</a:t>
            </a:fld>
            <a:endParaRPr lang="de-DE"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DF93D-3BF9-B344-BF9A-BBDC0DE430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0103" y="810000"/>
            <a:ext cx="8877300" cy="8788400"/>
          </a:xfrm>
          <a:prstGeom prst="rect">
            <a:avLst/>
          </a:prstGeom>
          <a:effectLst>
            <a:glow rad="241300">
              <a:schemeClr val="accent3">
                <a:lumMod val="60000"/>
                <a:lumOff val="40000"/>
                <a:alpha val="3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30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>
            <a:extLst>
              <a:ext uri="{FF2B5EF4-FFF2-40B4-BE49-F238E27FC236}">
                <a16:creationId xmlns:a16="http://schemas.microsoft.com/office/drawing/2014/main" id="{5F6E2C00-AD9A-B144-B4F8-F255E394E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30469" name="Picture 5">
            <a:extLst>
              <a:ext uri="{FF2B5EF4-FFF2-40B4-BE49-F238E27FC236}">
                <a16:creationId xmlns:a16="http://schemas.microsoft.com/office/drawing/2014/main" id="{0B44EFD2-4095-4E4F-8451-1640469E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505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>
            <a:extLst>
              <a:ext uri="{FF2B5EF4-FFF2-40B4-BE49-F238E27FC236}">
                <a16:creationId xmlns:a16="http://schemas.microsoft.com/office/drawing/2014/main" id="{C831A26A-7586-6F45-83D5-9432E6B90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33539" name="Picture 3">
            <a:extLst>
              <a:ext uri="{FF2B5EF4-FFF2-40B4-BE49-F238E27FC236}">
                <a16:creationId xmlns:a16="http://schemas.microsoft.com/office/drawing/2014/main" id="{E836612A-E924-1E47-97E7-9ECA27E7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523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>
            <a:extLst>
              <a:ext uri="{FF2B5EF4-FFF2-40B4-BE49-F238E27FC236}">
                <a16:creationId xmlns:a16="http://schemas.microsoft.com/office/drawing/2014/main" id="{06A3972F-7BC1-E742-9433-40A3CFA6F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35588" name="Picture 4">
            <a:extLst>
              <a:ext uri="{FF2B5EF4-FFF2-40B4-BE49-F238E27FC236}">
                <a16:creationId xmlns:a16="http://schemas.microsoft.com/office/drawing/2014/main" id="{E1B2346B-3A62-1343-B489-666D63DB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214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>
            <a:extLst>
              <a:ext uri="{FF2B5EF4-FFF2-40B4-BE49-F238E27FC236}">
                <a16:creationId xmlns:a16="http://schemas.microsoft.com/office/drawing/2014/main" id="{04E15AE9-0A6C-6C48-A6D9-7FFCF7A60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37637" name="Picture 5">
            <a:extLst>
              <a:ext uri="{FF2B5EF4-FFF2-40B4-BE49-F238E27FC236}">
                <a16:creationId xmlns:a16="http://schemas.microsoft.com/office/drawing/2014/main" id="{F403770B-5180-AB4B-B60C-7595A9745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343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>
            <a:extLst>
              <a:ext uri="{FF2B5EF4-FFF2-40B4-BE49-F238E27FC236}">
                <a16:creationId xmlns:a16="http://schemas.microsoft.com/office/drawing/2014/main" id="{7D7D6E94-1624-1C4C-AD47-0A7E56A2B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39684" name="Picture 4">
            <a:extLst>
              <a:ext uri="{FF2B5EF4-FFF2-40B4-BE49-F238E27FC236}">
                <a16:creationId xmlns:a16="http://schemas.microsoft.com/office/drawing/2014/main" id="{FB366624-539F-2B41-9F13-711A2659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685" name="Picture 5">
            <a:extLst>
              <a:ext uri="{FF2B5EF4-FFF2-40B4-BE49-F238E27FC236}">
                <a16:creationId xmlns:a16="http://schemas.microsoft.com/office/drawing/2014/main" id="{8E1E6BCF-F881-1544-B74C-1576C078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1" y="4419600"/>
            <a:ext cx="883445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15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>
            <a:extLst>
              <a:ext uri="{FF2B5EF4-FFF2-40B4-BE49-F238E27FC236}">
                <a16:creationId xmlns:a16="http://schemas.microsoft.com/office/drawing/2014/main" id="{6AD2827D-1A4E-6349-8E45-B856E580E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41732" name="Picture 4">
            <a:extLst>
              <a:ext uri="{FF2B5EF4-FFF2-40B4-BE49-F238E27FC236}">
                <a16:creationId xmlns:a16="http://schemas.microsoft.com/office/drawing/2014/main" id="{C4AA07FD-2B2B-D642-A22B-90B321CA5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1734" name="Picture 6">
            <a:extLst>
              <a:ext uri="{FF2B5EF4-FFF2-40B4-BE49-F238E27FC236}">
                <a16:creationId xmlns:a16="http://schemas.microsoft.com/office/drawing/2014/main" id="{469E1DCB-050A-2543-A85D-CD895503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433" y="4391025"/>
            <a:ext cx="1947863" cy="165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6" name="Picture 8">
            <a:extLst>
              <a:ext uri="{FF2B5EF4-FFF2-40B4-BE49-F238E27FC236}">
                <a16:creationId xmlns:a16="http://schemas.microsoft.com/office/drawing/2014/main" id="{13085CE2-FBB1-9342-AFCA-D9F0F1633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1" y="4419600"/>
            <a:ext cx="883445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46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>
            <a:extLst>
              <a:ext uri="{FF2B5EF4-FFF2-40B4-BE49-F238E27FC236}">
                <a16:creationId xmlns:a16="http://schemas.microsoft.com/office/drawing/2014/main" id="{D22EB4AE-6C6F-3F45-9B2C-4818B7B2D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43780" name="Picture 4">
            <a:extLst>
              <a:ext uri="{FF2B5EF4-FFF2-40B4-BE49-F238E27FC236}">
                <a16:creationId xmlns:a16="http://schemas.microsoft.com/office/drawing/2014/main" id="{C14F0AB7-FF0A-0949-8C69-8BA5E336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863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>
            <a:extLst>
              <a:ext uri="{FF2B5EF4-FFF2-40B4-BE49-F238E27FC236}">
                <a16:creationId xmlns:a16="http://schemas.microsoft.com/office/drawing/2014/main" id="{6F9B7C3A-019F-2C4A-848E-D2AF24214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what’s going on</a:t>
            </a:r>
          </a:p>
        </p:txBody>
      </p:sp>
      <p:pic>
        <p:nvPicPr>
          <p:cNvPr id="845828" name="Picture 4">
            <a:extLst>
              <a:ext uri="{FF2B5EF4-FFF2-40B4-BE49-F238E27FC236}">
                <a16:creationId xmlns:a16="http://schemas.microsoft.com/office/drawing/2014/main" id="{C3504491-16AE-A54E-967E-E0F6182C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71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>
            <a:extLst>
              <a:ext uri="{FF2B5EF4-FFF2-40B4-BE49-F238E27FC236}">
                <a16:creationId xmlns:a16="http://schemas.microsoft.com/office/drawing/2014/main" id="{C9FFFE7F-B68C-5249-8ECF-2445E015B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SOA regarding to Martin Fowler</a:t>
            </a:r>
          </a:p>
        </p:txBody>
      </p:sp>
      <p:pic>
        <p:nvPicPr>
          <p:cNvPr id="861187" name="Picture 3">
            <a:extLst>
              <a:ext uri="{FF2B5EF4-FFF2-40B4-BE49-F238E27FC236}">
                <a16:creationId xmlns:a16="http://schemas.microsoft.com/office/drawing/2014/main" id="{3986B50E-60B2-124A-9358-5B6FFD37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714500"/>
            <a:ext cx="71628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1188" name="Picture 4">
            <a:extLst>
              <a:ext uri="{FF2B5EF4-FFF2-40B4-BE49-F238E27FC236}">
                <a16:creationId xmlns:a16="http://schemas.microsoft.com/office/drawing/2014/main" id="{19277A2C-3826-D148-B808-772A9DE1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86050"/>
            <a:ext cx="58293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1189" name="Text Box 5">
            <a:extLst>
              <a:ext uri="{FF2B5EF4-FFF2-40B4-BE49-F238E27FC236}">
                <a16:creationId xmlns:a16="http://schemas.microsoft.com/office/drawing/2014/main" id="{F755F105-2C5A-8443-B192-BED27B7D7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920" y="1833563"/>
            <a:ext cx="3531736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en-DE" sz="4050">
                <a:latin typeface="Arial" panose="020B0604020202020204" pitchFamily="34" charset="0"/>
                <a:ea typeface="MS PGothic" panose="020B0600070205080204" pitchFamily="34" charset="-128"/>
              </a:rPr>
              <a:t>Domain Model</a:t>
            </a:r>
            <a:endParaRPr lang="en-US" altLang="en-DE" sz="405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5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6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>
            <a:extLst>
              <a:ext uri="{FF2B5EF4-FFF2-40B4-BE49-F238E27FC236}">
                <a16:creationId xmlns:a16="http://schemas.microsoft.com/office/drawing/2014/main" id="{6AF79432-3410-B04F-B2B9-155D8C669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the HiFi SOA</a:t>
            </a:r>
          </a:p>
        </p:txBody>
      </p:sp>
      <p:sp>
        <p:nvSpPr>
          <p:cNvPr id="863235" name="Rectangle 3">
            <a:extLst>
              <a:ext uri="{FF2B5EF4-FFF2-40B4-BE49-F238E27FC236}">
                <a16:creationId xmlns:a16="http://schemas.microsoft.com/office/drawing/2014/main" id="{4E656C58-8A29-BA44-9AA7-7CA208EAD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rect">
            <a:avLst/>
          </a:prstGeom>
          <a:solidFill>
            <a:srgbClr val="ADD912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2400"/>
          </a:p>
        </p:txBody>
      </p:sp>
      <p:sp>
        <p:nvSpPr>
          <p:cNvPr id="863236" name="AutoShape 4">
            <a:extLst>
              <a:ext uri="{FF2B5EF4-FFF2-40B4-BE49-F238E27FC236}">
                <a16:creationId xmlns:a16="http://schemas.microsoft.com/office/drawing/2014/main" id="{0C80ECA5-BF6E-5146-A73F-6007FC536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400"/>
          </a:p>
        </p:txBody>
      </p:sp>
      <p:pic>
        <p:nvPicPr>
          <p:cNvPr id="863237" name="Picture 5">
            <a:extLst>
              <a:ext uri="{FF2B5EF4-FFF2-40B4-BE49-F238E27FC236}">
                <a16:creationId xmlns:a16="http://schemas.microsoft.com/office/drawing/2014/main" id="{FD4F6AB1-E843-2E4A-A9A0-BC2C086E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38" name="Picture 6">
            <a:extLst>
              <a:ext uri="{FF2B5EF4-FFF2-40B4-BE49-F238E27FC236}">
                <a16:creationId xmlns:a16="http://schemas.microsoft.com/office/drawing/2014/main" id="{0FDD75C5-9199-5C47-A9EE-90A8B8AA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39" name="Picture 7">
            <a:extLst>
              <a:ext uri="{FF2B5EF4-FFF2-40B4-BE49-F238E27FC236}">
                <a16:creationId xmlns:a16="http://schemas.microsoft.com/office/drawing/2014/main" id="{38FADDA7-C249-344F-A83F-2746F7D0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3286125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3240" name="Rectangle 8">
            <a:extLst>
              <a:ext uri="{FF2B5EF4-FFF2-40B4-BE49-F238E27FC236}">
                <a16:creationId xmlns:a16="http://schemas.microsoft.com/office/drawing/2014/main" id="{203BCCDC-CDD1-194B-8139-6064DE46D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7877175"/>
            <a:ext cx="340995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Views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Graphical User Interface</a:t>
            </a:r>
          </a:p>
        </p:txBody>
      </p:sp>
      <p:sp>
        <p:nvSpPr>
          <p:cNvPr id="863241" name="Rectangle 9">
            <a:extLst>
              <a:ext uri="{FF2B5EF4-FFF2-40B4-BE49-F238E27FC236}">
                <a16:creationId xmlns:a16="http://schemas.microsoft.com/office/drawing/2014/main" id="{9CD828CD-6457-A441-B553-410105626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Controler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&amp;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Components</a:t>
            </a:r>
          </a:p>
        </p:txBody>
      </p:sp>
      <p:sp>
        <p:nvSpPr>
          <p:cNvPr id="863242" name="AutoShape 10">
            <a:extLst>
              <a:ext uri="{FF2B5EF4-FFF2-40B4-BE49-F238E27FC236}">
                <a16:creationId xmlns:a16="http://schemas.microsoft.com/office/drawing/2014/main" id="{CDE3829B-51A8-E648-A631-7F5EC87D7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045" y="787717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Datastore</a:t>
            </a:r>
          </a:p>
        </p:txBody>
      </p:sp>
      <p:sp>
        <p:nvSpPr>
          <p:cNvPr id="863243" name="Rectangle 11">
            <a:extLst>
              <a:ext uri="{FF2B5EF4-FFF2-40B4-BE49-F238E27FC236}">
                <a16:creationId xmlns:a16="http://schemas.microsoft.com/office/drawing/2014/main" id="{5853FDEB-074C-C847-94D6-A926D744E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3886201"/>
            <a:ext cx="2026445" cy="3719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Domain Model</a:t>
            </a:r>
          </a:p>
        </p:txBody>
      </p:sp>
      <p:sp>
        <p:nvSpPr>
          <p:cNvPr id="863244" name="Rectangle 12">
            <a:extLst>
              <a:ext uri="{FF2B5EF4-FFF2-40B4-BE49-F238E27FC236}">
                <a16:creationId xmlns:a16="http://schemas.microsoft.com/office/drawing/2014/main" id="{C8D31E3A-5E9D-1D4A-91E5-D83434F83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787717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863245" name="Rectangle 13">
            <a:extLst>
              <a:ext uri="{FF2B5EF4-FFF2-40B4-BE49-F238E27FC236}">
                <a16:creationId xmlns:a16="http://schemas.microsoft.com/office/drawing/2014/main" id="{A73B944E-6314-224B-89A5-07442F856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Remoting</a:t>
            </a: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Network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Events</a:t>
            </a:r>
          </a:p>
        </p:txBody>
      </p:sp>
      <p:sp>
        <p:nvSpPr>
          <p:cNvPr id="863246" name="Rectangle 14">
            <a:extLst>
              <a:ext uri="{FF2B5EF4-FFF2-40B4-BE49-F238E27FC236}">
                <a16:creationId xmlns:a16="http://schemas.microsoft.com/office/drawing/2014/main" id="{F679900A-FF00-CA42-9489-47D1EB00E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6745" y="787717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XIC</a:t>
            </a:r>
          </a:p>
        </p:txBody>
      </p:sp>
      <p:pic>
        <p:nvPicPr>
          <p:cNvPr id="863247" name="Picture 15">
            <a:extLst>
              <a:ext uri="{FF2B5EF4-FFF2-40B4-BE49-F238E27FC236}">
                <a16:creationId xmlns:a16="http://schemas.microsoft.com/office/drawing/2014/main" id="{49E5BFF7-D0C6-E24E-A4A5-9797C42F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7" y="6724650"/>
            <a:ext cx="883443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3248" name="Text Box 16">
            <a:extLst>
              <a:ext uri="{FF2B5EF4-FFF2-40B4-BE49-F238E27FC236}">
                <a16:creationId xmlns:a16="http://schemas.microsoft.com/office/drawing/2014/main" id="{3A477E78-A448-9C45-8A45-B2BAF326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788" y="2802733"/>
            <a:ext cx="2014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MDPlayerView</a:t>
            </a:r>
          </a:p>
        </p:txBody>
      </p:sp>
      <p:pic>
        <p:nvPicPr>
          <p:cNvPr id="863249" name="Picture 17">
            <a:extLst>
              <a:ext uri="{FF2B5EF4-FFF2-40B4-BE49-F238E27FC236}">
                <a16:creationId xmlns:a16="http://schemas.microsoft.com/office/drawing/2014/main" id="{3F6E45F3-0FA7-C048-8F7C-772EBEAD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59431" r="22934" b="25609"/>
          <a:stretch>
            <a:fillRect/>
          </a:stretch>
        </p:blipFill>
        <p:spPr bwMode="auto">
          <a:xfrm>
            <a:off x="4033838" y="4907757"/>
            <a:ext cx="67865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3250" name="Text Box 18">
            <a:extLst>
              <a:ext uri="{FF2B5EF4-FFF2-40B4-BE49-F238E27FC236}">
                <a16:creationId xmlns:a16="http://schemas.microsoft.com/office/drawing/2014/main" id="{7B30AFF2-696B-2E43-B375-137A9F3B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08" y="4133851"/>
            <a:ext cx="19464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AmplifierView</a:t>
            </a:r>
          </a:p>
        </p:txBody>
      </p:sp>
      <p:sp>
        <p:nvSpPr>
          <p:cNvPr id="863251" name="Text Box 19">
            <a:extLst>
              <a:ext uri="{FF2B5EF4-FFF2-40B4-BE49-F238E27FC236}">
                <a16:creationId xmlns:a16="http://schemas.microsoft.com/office/drawing/2014/main" id="{8AC9D6FF-A46F-D64A-8B5E-2AB2EDA2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270" y="5536408"/>
            <a:ext cx="16937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DisplayView</a:t>
            </a:r>
          </a:p>
        </p:txBody>
      </p:sp>
      <p:pic>
        <p:nvPicPr>
          <p:cNvPr id="863252" name="Picture 20">
            <a:extLst>
              <a:ext uri="{FF2B5EF4-FFF2-40B4-BE49-F238E27FC236}">
                <a16:creationId xmlns:a16="http://schemas.microsoft.com/office/drawing/2014/main" id="{C5ECCD51-EAFC-5E4C-8F5E-C4EC83D2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 r="37421" b="32407"/>
          <a:stretch>
            <a:fillRect/>
          </a:stretch>
        </p:blipFill>
        <p:spPr bwMode="auto">
          <a:xfrm>
            <a:off x="3640932" y="1795463"/>
            <a:ext cx="1273968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3253" name="Text Box 21">
            <a:extLst>
              <a:ext uri="{FF2B5EF4-FFF2-40B4-BE49-F238E27FC236}">
                <a16:creationId xmlns:a16="http://schemas.microsoft.com/office/drawing/2014/main" id="{6247E8FA-BCDA-1949-84FF-F2CFFE119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8513" y="6253163"/>
            <a:ext cx="655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</a:t>
            </a:r>
          </a:p>
        </p:txBody>
      </p:sp>
      <p:pic>
        <p:nvPicPr>
          <p:cNvPr id="863254" name="Picture 22">
            <a:extLst>
              <a:ext uri="{FF2B5EF4-FFF2-40B4-BE49-F238E27FC236}">
                <a16:creationId xmlns:a16="http://schemas.microsoft.com/office/drawing/2014/main" id="{AE8C72D1-6F77-4F4F-AD20-0D6FB19FB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6" y="4517232"/>
            <a:ext cx="785813" cy="7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55" name="Picture 23">
            <a:extLst>
              <a:ext uri="{FF2B5EF4-FFF2-40B4-BE49-F238E27FC236}">
                <a16:creationId xmlns:a16="http://schemas.microsoft.com/office/drawing/2014/main" id="{CCDC26C0-DF7C-7D48-834A-1529A465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82" y="5455445"/>
            <a:ext cx="1035843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56" name="Picture 24">
            <a:extLst>
              <a:ext uri="{FF2B5EF4-FFF2-40B4-BE49-F238E27FC236}">
                <a16:creationId xmlns:a16="http://schemas.microsoft.com/office/drawing/2014/main" id="{A9C5E368-FEB3-2049-96E5-E0A5A42C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4924425"/>
            <a:ext cx="883445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57" name="Picture 25">
            <a:extLst>
              <a:ext uri="{FF2B5EF4-FFF2-40B4-BE49-F238E27FC236}">
                <a16:creationId xmlns:a16="http://schemas.microsoft.com/office/drawing/2014/main" id="{6687BB96-5DE8-FF47-9B4B-E80FB412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20" y="3359945"/>
            <a:ext cx="883443" cy="8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58" name="Picture 26">
            <a:extLst>
              <a:ext uri="{FF2B5EF4-FFF2-40B4-BE49-F238E27FC236}">
                <a16:creationId xmlns:a16="http://schemas.microsoft.com/office/drawing/2014/main" id="{72D2EEA4-C037-C848-8DC3-0544D80D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82" y="6253163"/>
            <a:ext cx="769143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3259" name="Rectangle 27">
            <a:extLst>
              <a:ext uri="{FF2B5EF4-FFF2-40B4-BE49-F238E27FC236}">
                <a16:creationId xmlns:a16="http://schemas.microsoft.com/office/drawing/2014/main" id="{5D21E4D3-C254-BE46-ABE0-44F5193F4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1790701"/>
            <a:ext cx="1752600" cy="5815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Services</a:t>
            </a: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Data</a:t>
            </a:r>
          </a:p>
          <a:p>
            <a:r>
              <a:rPr lang="de-DE" altLang="en-DE" sz="2400">
                <a:solidFill>
                  <a:schemeClr val="accent1"/>
                </a:solidFill>
              </a:rPr>
              <a:t>Services</a:t>
            </a:r>
            <a:endParaRPr lang="en-US" altLang="en-DE" sz="2400">
              <a:solidFill>
                <a:schemeClr val="accent1"/>
              </a:solidFill>
            </a:endParaRPr>
          </a:p>
        </p:txBody>
      </p:sp>
      <p:pic>
        <p:nvPicPr>
          <p:cNvPr id="863260" name="Picture 28">
            <a:extLst>
              <a:ext uri="{FF2B5EF4-FFF2-40B4-BE49-F238E27FC236}">
                <a16:creationId xmlns:a16="http://schemas.microsoft.com/office/drawing/2014/main" id="{21EE4E46-09A5-3C49-ABD7-BBCA75B1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3" r="77940"/>
          <a:stretch>
            <a:fillRect/>
          </a:stretch>
        </p:blipFill>
        <p:spPr bwMode="auto">
          <a:xfrm>
            <a:off x="8251032" y="4512470"/>
            <a:ext cx="1752600" cy="168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3261" name="Picture 29">
            <a:extLst>
              <a:ext uri="{FF2B5EF4-FFF2-40B4-BE49-F238E27FC236}">
                <a16:creationId xmlns:a16="http://schemas.microsoft.com/office/drawing/2014/main" id="{F6B0D0A6-4F84-0441-8577-29788730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5" t="79355" r="44861"/>
          <a:stretch>
            <a:fillRect/>
          </a:stretch>
        </p:blipFill>
        <p:spPr bwMode="auto">
          <a:xfrm>
            <a:off x="8410576" y="6162676"/>
            <a:ext cx="1509713" cy="150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3262" name="Rectangle 30">
            <a:extLst>
              <a:ext uri="{FF2B5EF4-FFF2-40B4-BE49-F238E27FC236}">
                <a16:creationId xmlns:a16="http://schemas.microsoft.com/office/drawing/2014/main" id="{B9609981-9B5E-BE46-82B3-BAD3870F6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347913"/>
            <a:ext cx="664370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Controler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63263" name="Rectangle 31">
            <a:extLst>
              <a:ext uri="{FF2B5EF4-FFF2-40B4-BE49-F238E27FC236}">
                <a16:creationId xmlns:a16="http://schemas.microsoft.com/office/drawing/2014/main" id="{AB987476-89D1-5F46-8D06-1659E11A0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920" y="2347913"/>
            <a:ext cx="664368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Naming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63264" name="Rectangle 32">
            <a:extLst>
              <a:ext uri="{FF2B5EF4-FFF2-40B4-BE49-F238E27FC236}">
                <a16:creationId xmlns:a16="http://schemas.microsoft.com/office/drawing/2014/main" id="{2056E334-05AE-674B-91A3-B3E925612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952751"/>
            <a:ext cx="1509713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Infrastructure</a:t>
            </a:r>
          </a:p>
          <a:p>
            <a:r>
              <a:rPr lang="en-US" altLang="en-DE" sz="900"/>
              <a:t>Server</a:t>
            </a:r>
          </a:p>
        </p:txBody>
      </p:sp>
      <p:pic>
        <p:nvPicPr>
          <p:cNvPr id="863266" name="Picture 34">
            <a:extLst>
              <a:ext uri="{FF2B5EF4-FFF2-40B4-BE49-F238E27FC236}">
                <a16:creationId xmlns:a16="http://schemas.microsoft.com/office/drawing/2014/main" id="{DDC6767C-F841-EB45-A24F-4968AFE0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9" b="50632"/>
          <a:stretch>
            <a:fillRect/>
          </a:stretch>
        </p:blipFill>
        <p:spPr bwMode="auto">
          <a:xfrm rot="17375860">
            <a:off x="6765132" y="1269206"/>
            <a:ext cx="7848600" cy="6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34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6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6965CD4-EDD5-554A-98B4-D2B0E3084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199" y="3924300"/>
            <a:ext cx="12801600" cy="2628900"/>
          </a:xfrm>
          <a:ln w="19050">
            <a:noFill/>
          </a:ln>
        </p:spPr>
        <p:txBody>
          <a:bodyPr/>
          <a:lstStyle/>
          <a:p>
            <a:r>
              <a:rPr lang="en-US" dirty="0"/>
              <a:t>With ONCE it is possible for the first time to create Software which runs in every common environment. </a:t>
            </a:r>
          </a:p>
          <a:p>
            <a:r>
              <a:rPr lang="en-US" dirty="0"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B6DBC"/>
                </a:solidFill>
                <a:effectLst>
                  <a:glow rad="406400">
                    <a:schemeClr val="bg1">
                      <a:alpha val="40000"/>
                    </a:schemeClr>
                  </a:glow>
                </a:effectLst>
              </a:rPr>
              <a:t>W</a:t>
            </a:r>
            <a:r>
              <a:rPr lang="en-US" dirty="0"/>
              <a:t>rite </a:t>
            </a:r>
            <a:r>
              <a:rPr lang="en-US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B6DBC"/>
                </a:solidFill>
                <a:effectLst>
                  <a:glow rad="406400">
                    <a:schemeClr val="bg1">
                      <a:alpha val="40000"/>
                    </a:schemeClr>
                  </a:glow>
                </a:effectLst>
              </a:rPr>
              <a:t>O</a:t>
            </a:r>
            <a:r>
              <a:rPr lang="en-US" dirty="0"/>
              <a:t>NCE </a:t>
            </a:r>
            <a:r>
              <a:rPr lang="en-US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B6DBC"/>
                </a:solidFill>
                <a:effectLst>
                  <a:glow rad="406400">
                    <a:schemeClr val="bg1">
                      <a:alpha val="40000"/>
                    </a:schemeClr>
                  </a:glow>
                </a:effectLst>
              </a:rPr>
              <a:t>D</a:t>
            </a:r>
            <a:r>
              <a:rPr lang="en-US" dirty="0"/>
              <a:t>eploy </a:t>
            </a:r>
            <a:r>
              <a:rPr lang="en-US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B6DBC"/>
                </a:solidFill>
                <a:effectLst>
                  <a:glow rad="406400">
                    <a:schemeClr val="bg1">
                      <a:alpha val="40000"/>
                    </a:schemeClr>
                  </a:glow>
                </a:effectLst>
              </a:rPr>
              <a:t>A</a:t>
            </a:r>
            <a:r>
              <a:rPr lang="en-US" dirty="0"/>
              <a:t>nywhere.</a:t>
            </a:r>
            <a:endParaRPr lang="de-DE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B34B225-297E-0147-8B48-C9508479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We Drive the Market Place for </a:t>
            </a:r>
            <a:br>
              <a:rPr lang="en-US" sz="4800" dirty="0"/>
            </a:br>
            <a:r>
              <a:rPr lang="en-US" sz="4800" dirty="0"/>
              <a:t>Digital Transformation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408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>
            <a:extLst>
              <a:ext uri="{FF2B5EF4-FFF2-40B4-BE49-F238E27FC236}">
                <a16:creationId xmlns:a16="http://schemas.microsoft.com/office/drawing/2014/main" id="{12BD1586-89CA-1F43-B996-5B958EC4D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the HiFi SOA</a:t>
            </a:r>
          </a:p>
        </p:txBody>
      </p:sp>
      <p:sp>
        <p:nvSpPr>
          <p:cNvPr id="859139" name="Rectangle 3">
            <a:extLst>
              <a:ext uri="{FF2B5EF4-FFF2-40B4-BE49-F238E27FC236}">
                <a16:creationId xmlns:a16="http://schemas.microsoft.com/office/drawing/2014/main" id="{EA757906-188B-BA49-A4C2-618EA4023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rect">
            <a:avLst/>
          </a:prstGeom>
          <a:solidFill>
            <a:srgbClr val="ADD912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2400"/>
          </a:p>
        </p:txBody>
      </p:sp>
      <p:sp>
        <p:nvSpPr>
          <p:cNvPr id="859140" name="AutoShape 4">
            <a:extLst>
              <a:ext uri="{FF2B5EF4-FFF2-40B4-BE49-F238E27FC236}">
                <a16:creationId xmlns:a16="http://schemas.microsoft.com/office/drawing/2014/main" id="{1852BFC4-D0F7-7343-857F-02C41948A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400"/>
          </a:p>
        </p:txBody>
      </p:sp>
      <p:pic>
        <p:nvPicPr>
          <p:cNvPr id="859141" name="Picture 5">
            <a:extLst>
              <a:ext uri="{FF2B5EF4-FFF2-40B4-BE49-F238E27FC236}">
                <a16:creationId xmlns:a16="http://schemas.microsoft.com/office/drawing/2014/main" id="{16E404EC-36FC-CB45-9F98-29A4747A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9142" name="Picture 6">
            <a:extLst>
              <a:ext uri="{FF2B5EF4-FFF2-40B4-BE49-F238E27FC236}">
                <a16:creationId xmlns:a16="http://schemas.microsoft.com/office/drawing/2014/main" id="{DBEDF241-4939-2043-B8D6-5E7CDB81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9143" name="Picture 7">
            <a:extLst>
              <a:ext uri="{FF2B5EF4-FFF2-40B4-BE49-F238E27FC236}">
                <a16:creationId xmlns:a16="http://schemas.microsoft.com/office/drawing/2014/main" id="{C25CF785-1A1A-EF40-B7C8-B7A1FA36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3286125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9144" name="Rectangle 8">
            <a:extLst>
              <a:ext uri="{FF2B5EF4-FFF2-40B4-BE49-F238E27FC236}">
                <a16:creationId xmlns:a16="http://schemas.microsoft.com/office/drawing/2014/main" id="{A25B3C25-837B-2C49-B1CF-D95E36AD3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7877175"/>
            <a:ext cx="340995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Views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Graphical User Interface</a:t>
            </a:r>
          </a:p>
        </p:txBody>
      </p:sp>
      <p:sp>
        <p:nvSpPr>
          <p:cNvPr id="859145" name="Rectangle 9">
            <a:extLst>
              <a:ext uri="{FF2B5EF4-FFF2-40B4-BE49-F238E27FC236}">
                <a16:creationId xmlns:a16="http://schemas.microsoft.com/office/drawing/2014/main" id="{4054591A-A5B3-E242-8F0F-B1C3A015D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Controler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&amp;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Components</a:t>
            </a:r>
          </a:p>
        </p:txBody>
      </p:sp>
      <p:sp>
        <p:nvSpPr>
          <p:cNvPr id="859146" name="AutoShape 10">
            <a:extLst>
              <a:ext uri="{FF2B5EF4-FFF2-40B4-BE49-F238E27FC236}">
                <a16:creationId xmlns:a16="http://schemas.microsoft.com/office/drawing/2014/main" id="{E1B61D53-47D5-1342-AF2D-8BF870045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045" y="787717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Datastore</a:t>
            </a:r>
          </a:p>
        </p:txBody>
      </p:sp>
      <p:sp>
        <p:nvSpPr>
          <p:cNvPr id="859147" name="Rectangle 11">
            <a:extLst>
              <a:ext uri="{FF2B5EF4-FFF2-40B4-BE49-F238E27FC236}">
                <a16:creationId xmlns:a16="http://schemas.microsoft.com/office/drawing/2014/main" id="{90D8F36C-FB19-E842-9FA1-A0B5F4F31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3886201"/>
            <a:ext cx="2026445" cy="3719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Domain Model</a:t>
            </a:r>
          </a:p>
        </p:txBody>
      </p:sp>
      <p:sp>
        <p:nvSpPr>
          <p:cNvPr id="859148" name="Rectangle 12">
            <a:extLst>
              <a:ext uri="{FF2B5EF4-FFF2-40B4-BE49-F238E27FC236}">
                <a16:creationId xmlns:a16="http://schemas.microsoft.com/office/drawing/2014/main" id="{3CB3DF2D-6B43-744B-8AC3-16F6A0296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787717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859149" name="Rectangle 13">
            <a:extLst>
              <a:ext uri="{FF2B5EF4-FFF2-40B4-BE49-F238E27FC236}">
                <a16:creationId xmlns:a16="http://schemas.microsoft.com/office/drawing/2014/main" id="{C0D5FA87-797E-5549-B8C5-42E7226BE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Remoting</a:t>
            </a: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Network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Events</a:t>
            </a:r>
          </a:p>
        </p:txBody>
      </p:sp>
      <p:sp>
        <p:nvSpPr>
          <p:cNvPr id="859150" name="Rectangle 14">
            <a:extLst>
              <a:ext uri="{FF2B5EF4-FFF2-40B4-BE49-F238E27FC236}">
                <a16:creationId xmlns:a16="http://schemas.microsoft.com/office/drawing/2014/main" id="{1DA08506-AF75-3041-B12C-1433527D1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6745" y="787717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XIC</a:t>
            </a:r>
          </a:p>
        </p:txBody>
      </p:sp>
      <p:pic>
        <p:nvPicPr>
          <p:cNvPr id="859151" name="Picture 15">
            <a:extLst>
              <a:ext uri="{FF2B5EF4-FFF2-40B4-BE49-F238E27FC236}">
                <a16:creationId xmlns:a16="http://schemas.microsoft.com/office/drawing/2014/main" id="{703D8AAC-2C71-D740-9D7C-85D974A43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7" y="6724650"/>
            <a:ext cx="883443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9152" name="Text Box 16">
            <a:extLst>
              <a:ext uri="{FF2B5EF4-FFF2-40B4-BE49-F238E27FC236}">
                <a16:creationId xmlns:a16="http://schemas.microsoft.com/office/drawing/2014/main" id="{6C130984-C4F9-B241-A3C8-AF88060ED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788" y="2802733"/>
            <a:ext cx="2014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MDPlayerView</a:t>
            </a:r>
          </a:p>
        </p:txBody>
      </p:sp>
      <p:pic>
        <p:nvPicPr>
          <p:cNvPr id="859153" name="Picture 17">
            <a:extLst>
              <a:ext uri="{FF2B5EF4-FFF2-40B4-BE49-F238E27FC236}">
                <a16:creationId xmlns:a16="http://schemas.microsoft.com/office/drawing/2014/main" id="{610DA59D-517D-7446-A9E0-13200BCE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59431" r="22934" b="25609"/>
          <a:stretch>
            <a:fillRect/>
          </a:stretch>
        </p:blipFill>
        <p:spPr bwMode="auto">
          <a:xfrm>
            <a:off x="4033838" y="4907757"/>
            <a:ext cx="67865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9154" name="Text Box 18">
            <a:extLst>
              <a:ext uri="{FF2B5EF4-FFF2-40B4-BE49-F238E27FC236}">
                <a16:creationId xmlns:a16="http://schemas.microsoft.com/office/drawing/2014/main" id="{18F2F250-02EA-5E48-AF8B-26CCFA1A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08" y="4133851"/>
            <a:ext cx="19464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AmplifierView</a:t>
            </a:r>
          </a:p>
        </p:txBody>
      </p:sp>
      <p:sp>
        <p:nvSpPr>
          <p:cNvPr id="859155" name="Text Box 19">
            <a:extLst>
              <a:ext uri="{FF2B5EF4-FFF2-40B4-BE49-F238E27FC236}">
                <a16:creationId xmlns:a16="http://schemas.microsoft.com/office/drawing/2014/main" id="{D221468E-1536-DA40-9482-49DD7DDF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270" y="5536408"/>
            <a:ext cx="16937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DisplayView</a:t>
            </a:r>
          </a:p>
        </p:txBody>
      </p:sp>
      <p:pic>
        <p:nvPicPr>
          <p:cNvPr id="859156" name="Picture 20">
            <a:extLst>
              <a:ext uri="{FF2B5EF4-FFF2-40B4-BE49-F238E27FC236}">
                <a16:creationId xmlns:a16="http://schemas.microsoft.com/office/drawing/2014/main" id="{056CFB55-11C1-374E-9EF2-9E78B6C0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 r="37421" b="32407"/>
          <a:stretch>
            <a:fillRect/>
          </a:stretch>
        </p:blipFill>
        <p:spPr bwMode="auto">
          <a:xfrm>
            <a:off x="3640932" y="1795463"/>
            <a:ext cx="1273968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9157" name="Text Box 21">
            <a:extLst>
              <a:ext uri="{FF2B5EF4-FFF2-40B4-BE49-F238E27FC236}">
                <a16:creationId xmlns:a16="http://schemas.microsoft.com/office/drawing/2014/main" id="{8695FA54-0AA3-C643-B450-86E47DFD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8513" y="6253163"/>
            <a:ext cx="655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</a:t>
            </a:r>
          </a:p>
        </p:txBody>
      </p:sp>
      <p:pic>
        <p:nvPicPr>
          <p:cNvPr id="859158" name="Picture 22">
            <a:extLst>
              <a:ext uri="{FF2B5EF4-FFF2-40B4-BE49-F238E27FC236}">
                <a16:creationId xmlns:a16="http://schemas.microsoft.com/office/drawing/2014/main" id="{50DBA643-22BC-0542-88D8-96E0C4A2C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6" y="4517232"/>
            <a:ext cx="785813" cy="7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9159" name="Picture 23">
            <a:extLst>
              <a:ext uri="{FF2B5EF4-FFF2-40B4-BE49-F238E27FC236}">
                <a16:creationId xmlns:a16="http://schemas.microsoft.com/office/drawing/2014/main" id="{2097FCF0-3FF2-A940-AE78-28FE9DE9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82" y="5455445"/>
            <a:ext cx="1035843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9160" name="Picture 24">
            <a:extLst>
              <a:ext uri="{FF2B5EF4-FFF2-40B4-BE49-F238E27FC236}">
                <a16:creationId xmlns:a16="http://schemas.microsoft.com/office/drawing/2014/main" id="{A0B8B93B-6F77-C747-ACEC-C14C6AB92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4924425"/>
            <a:ext cx="883445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9161" name="Picture 25">
            <a:extLst>
              <a:ext uri="{FF2B5EF4-FFF2-40B4-BE49-F238E27FC236}">
                <a16:creationId xmlns:a16="http://schemas.microsoft.com/office/drawing/2014/main" id="{EC305244-ADDA-7444-84D2-BB832AF1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20" y="3359945"/>
            <a:ext cx="883443" cy="8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9162" name="Picture 26">
            <a:extLst>
              <a:ext uri="{FF2B5EF4-FFF2-40B4-BE49-F238E27FC236}">
                <a16:creationId xmlns:a16="http://schemas.microsoft.com/office/drawing/2014/main" id="{3C1DAF4F-6E53-4248-842F-A0413BA2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82" y="6253163"/>
            <a:ext cx="769143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9163" name="Rectangle 27">
            <a:extLst>
              <a:ext uri="{FF2B5EF4-FFF2-40B4-BE49-F238E27FC236}">
                <a16:creationId xmlns:a16="http://schemas.microsoft.com/office/drawing/2014/main" id="{E0451158-CBAD-FA45-980B-9375866A7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1790701"/>
            <a:ext cx="1752600" cy="5815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Services</a:t>
            </a: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Data</a:t>
            </a:r>
          </a:p>
          <a:p>
            <a:r>
              <a:rPr lang="de-DE" altLang="en-DE" sz="2400">
                <a:solidFill>
                  <a:schemeClr val="accent1"/>
                </a:solidFill>
              </a:rPr>
              <a:t>Services</a:t>
            </a:r>
            <a:endParaRPr lang="en-US" altLang="en-DE" sz="2400">
              <a:solidFill>
                <a:schemeClr val="accent1"/>
              </a:solidFill>
            </a:endParaRPr>
          </a:p>
        </p:txBody>
      </p:sp>
      <p:pic>
        <p:nvPicPr>
          <p:cNvPr id="859164" name="Picture 28">
            <a:extLst>
              <a:ext uri="{FF2B5EF4-FFF2-40B4-BE49-F238E27FC236}">
                <a16:creationId xmlns:a16="http://schemas.microsoft.com/office/drawing/2014/main" id="{F11E4482-5C25-C64C-88A3-B1F0F0175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3" r="77940"/>
          <a:stretch>
            <a:fillRect/>
          </a:stretch>
        </p:blipFill>
        <p:spPr bwMode="auto">
          <a:xfrm>
            <a:off x="8251032" y="4512470"/>
            <a:ext cx="1752600" cy="168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9165" name="Picture 29">
            <a:extLst>
              <a:ext uri="{FF2B5EF4-FFF2-40B4-BE49-F238E27FC236}">
                <a16:creationId xmlns:a16="http://schemas.microsoft.com/office/drawing/2014/main" id="{41402342-7007-5541-8329-36F7088E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5" t="79355" r="44861"/>
          <a:stretch>
            <a:fillRect/>
          </a:stretch>
        </p:blipFill>
        <p:spPr bwMode="auto">
          <a:xfrm>
            <a:off x="8410576" y="6162676"/>
            <a:ext cx="1509713" cy="150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9166" name="Rectangle 30">
            <a:extLst>
              <a:ext uri="{FF2B5EF4-FFF2-40B4-BE49-F238E27FC236}">
                <a16:creationId xmlns:a16="http://schemas.microsoft.com/office/drawing/2014/main" id="{7D1AC979-EA72-C240-B52F-AABFE2EED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347913"/>
            <a:ext cx="664370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Controler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59167" name="Rectangle 31">
            <a:extLst>
              <a:ext uri="{FF2B5EF4-FFF2-40B4-BE49-F238E27FC236}">
                <a16:creationId xmlns:a16="http://schemas.microsoft.com/office/drawing/2014/main" id="{70D1149A-2C9B-C64D-ACD0-B59E3D95F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920" y="2347913"/>
            <a:ext cx="664368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Naming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59168" name="Rectangle 32">
            <a:extLst>
              <a:ext uri="{FF2B5EF4-FFF2-40B4-BE49-F238E27FC236}">
                <a16:creationId xmlns:a16="http://schemas.microsoft.com/office/drawing/2014/main" id="{3B1E2280-8C02-EC41-BF55-B283A4570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952751"/>
            <a:ext cx="1509713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Infrastructure</a:t>
            </a:r>
          </a:p>
          <a:p>
            <a:r>
              <a:rPr lang="en-US" altLang="en-DE" sz="900"/>
              <a:t>Server</a:t>
            </a:r>
          </a:p>
        </p:txBody>
      </p:sp>
      <p:sp>
        <p:nvSpPr>
          <p:cNvPr id="859169" name="Freeform 33">
            <a:extLst>
              <a:ext uri="{FF2B5EF4-FFF2-40B4-BE49-F238E27FC236}">
                <a16:creationId xmlns:a16="http://schemas.microsoft.com/office/drawing/2014/main" id="{D809119D-D2A2-BA44-A18A-A5066B3DEEA1}"/>
              </a:ext>
            </a:extLst>
          </p:cNvPr>
          <p:cNvSpPr>
            <a:spLocks/>
          </p:cNvSpPr>
          <p:nvPr/>
        </p:nvSpPr>
        <p:spPr bwMode="auto">
          <a:xfrm>
            <a:off x="8305801" y="5324476"/>
            <a:ext cx="6872288" cy="3712370"/>
          </a:xfrm>
          <a:custGeom>
            <a:avLst/>
            <a:gdLst>
              <a:gd name="T0" fmla="*/ 0 w 2886"/>
              <a:gd name="T1" fmla="*/ 0 h 1559"/>
              <a:gd name="T2" fmla="*/ 2886 w 2886"/>
              <a:gd name="T3" fmla="*/ 0 h 1559"/>
              <a:gd name="T4" fmla="*/ 2886 w 2886"/>
              <a:gd name="T5" fmla="*/ 1559 h 1559"/>
              <a:gd name="T6" fmla="*/ 2256 w 2886"/>
              <a:gd name="T7" fmla="*/ 1511 h 1559"/>
              <a:gd name="T8" fmla="*/ 2256 w 2886"/>
              <a:gd name="T9" fmla="*/ 1471 h 1559"/>
              <a:gd name="T10" fmla="*/ 1565 w 2886"/>
              <a:gd name="T11" fmla="*/ 1410 h 1559"/>
              <a:gd name="T12" fmla="*/ 1565 w 2886"/>
              <a:gd name="T13" fmla="*/ 1349 h 1559"/>
              <a:gd name="T14" fmla="*/ 481 w 2886"/>
              <a:gd name="T15" fmla="*/ 773 h 1559"/>
              <a:gd name="T16" fmla="*/ 481 w 2886"/>
              <a:gd name="T17" fmla="*/ 712 h 1559"/>
              <a:gd name="T18" fmla="*/ 162 w 2886"/>
              <a:gd name="T19" fmla="*/ 102 h 1559"/>
              <a:gd name="T20" fmla="*/ 6 w 2886"/>
              <a:gd name="T21" fmla="*/ 102 h 1559"/>
              <a:gd name="T22" fmla="*/ 0 w 2886"/>
              <a:gd name="T23" fmla="*/ 0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6" h="1559">
                <a:moveTo>
                  <a:pt x="0" y="0"/>
                </a:moveTo>
                <a:lnTo>
                  <a:pt x="2886" y="0"/>
                </a:lnTo>
                <a:lnTo>
                  <a:pt x="2886" y="1559"/>
                </a:lnTo>
                <a:lnTo>
                  <a:pt x="2256" y="1511"/>
                </a:lnTo>
                <a:lnTo>
                  <a:pt x="2256" y="1471"/>
                </a:lnTo>
                <a:lnTo>
                  <a:pt x="1565" y="1410"/>
                </a:lnTo>
                <a:lnTo>
                  <a:pt x="1565" y="1349"/>
                </a:lnTo>
                <a:lnTo>
                  <a:pt x="481" y="773"/>
                </a:lnTo>
                <a:lnTo>
                  <a:pt x="481" y="712"/>
                </a:lnTo>
                <a:lnTo>
                  <a:pt x="162" y="102"/>
                </a:lnTo>
                <a:lnTo>
                  <a:pt x="6" y="102"/>
                </a:lnTo>
                <a:lnTo>
                  <a:pt x="0" y="0"/>
                </a:lnTo>
                <a:close/>
              </a:path>
            </a:pathLst>
          </a:custGeom>
          <a:solidFill>
            <a:srgbClr val="D90547">
              <a:alpha val="39999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400"/>
          </a:p>
        </p:txBody>
      </p:sp>
    </p:spTree>
    <p:extLst>
      <p:ext uri="{BB962C8B-B14F-4D97-AF65-F5344CB8AC3E}">
        <p14:creationId xmlns:p14="http://schemas.microsoft.com/office/powerpoint/2010/main" val="3649807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>
            <a:extLst>
              <a:ext uri="{FF2B5EF4-FFF2-40B4-BE49-F238E27FC236}">
                <a16:creationId xmlns:a16="http://schemas.microsoft.com/office/drawing/2014/main" id="{2D7F7E6D-0091-ED41-B4BA-F4CC3CC59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the HiFi SOA</a:t>
            </a:r>
          </a:p>
        </p:txBody>
      </p:sp>
      <p:sp>
        <p:nvSpPr>
          <p:cNvPr id="849923" name="Rectangle 3">
            <a:extLst>
              <a:ext uri="{FF2B5EF4-FFF2-40B4-BE49-F238E27FC236}">
                <a16:creationId xmlns:a16="http://schemas.microsoft.com/office/drawing/2014/main" id="{31BE4CC2-4AE8-0441-B986-221D2AA0F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rect">
            <a:avLst/>
          </a:prstGeom>
          <a:solidFill>
            <a:srgbClr val="ADD912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2400"/>
          </a:p>
        </p:txBody>
      </p:sp>
      <p:sp>
        <p:nvSpPr>
          <p:cNvPr id="849924" name="AutoShape 4">
            <a:extLst>
              <a:ext uri="{FF2B5EF4-FFF2-40B4-BE49-F238E27FC236}">
                <a16:creationId xmlns:a16="http://schemas.microsoft.com/office/drawing/2014/main" id="{B2EAFEA0-0A3C-EA47-B7C7-EC014016E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400"/>
          </a:p>
        </p:txBody>
      </p:sp>
      <p:pic>
        <p:nvPicPr>
          <p:cNvPr id="849925" name="Picture 5">
            <a:extLst>
              <a:ext uri="{FF2B5EF4-FFF2-40B4-BE49-F238E27FC236}">
                <a16:creationId xmlns:a16="http://schemas.microsoft.com/office/drawing/2014/main" id="{9CE9896B-7B1A-DB4F-902E-E23ABF27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26" name="Picture 6">
            <a:extLst>
              <a:ext uri="{FF2B5EF4-FFF2-40B4-BE49-F238E27FC236}">
                <a16:creationId xmlns:a16="http://schemas.microsoft.com/office/drawing/2014/main" id="{080A71C3-66D0-A94E-BD51-6A282D4EF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27" name="Picture 7">
            <a:extLst>
              <a:ext uri="{FF2B5EF4-FFF2-40B4-BE49-F238E27FC236}">
                <a16:creationId xmlns:a16="http://schemas.microsoft.com/office/drawing/2014/main" id="{4A93B4BB-8079-4343-8016-048DBA52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3286125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28" name="Rectangle 8">
            <a:extLst>
              <a:ext uri="{FF2B5EF4-FFF2-40B4-BE49-F238E27FC236}">
                <a16:creationId xmlns:a16="http://schemas.microsoft.com/office/drawing/2014/main" id="{279E3656-D266-BF48-ADEA-F621B1CDE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7877175"/>
            <a:ext cx="340995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Views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Graphical User Interface</a:t>
            </a:r>
          </a:p>
        </p:txBody>
      </p:sp>
      <p:sp>
        <p:nvSpPr>
          <p:cNvPr id="849929" name="Rectangle 9">
            <a:extLst>
              <a:ext uri="{FF2B5EF4-FFF2-40B4-BE49-F238E27FC236}">
                <a16:creationId xmlns:a16="http://schemas.microsoft.com/office/drawing/2014/main" id="{0E52EE21-D122-DE45-AB1B-3AF1CEF24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Controler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&amp;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Components</a:t>
            </a:r>
          </a:p>
        </p:txBody>
      </p:sp>
      <p:sp>
        <p:nvSpPr>
          <p:cNvPr id="849930" name="AutoShape 10">
            <a:extLst>
              <a:ext uri="{FF2B5EF4-FFF2-40B4-BE49-F238E27FC236}">
                <a16:creationId xmlns:a16="http://schemas.microsoft.com/office/drawing/2014/main" id="{5C5B3009-F1B4-3842-AAE1-88D9E3B8B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045" y="787717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Datastore</a:t>
            </a:r>
          </a:p>
        </p:txBody>
      </p:sp>
      <p:sp>
        <p:nvSpPr>
          <p:cNvPr id="849931" name="Rectangle 11">
            <a:extLst>
              <a:ext uri="{FF2B5EF4-FFF2-40B4-BE49-F238E27FC236}">
                <a16:creationId xmlns:a16="http://schemas.microsoft.com/office/drawing/2014/main" id="{95289401-6664-F146-9E66-E9DF21A4D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3886201"/>
            <a:ext cx="2026445" cy="3719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Domain Model</a:t>
            </a:r>
          </a:p>
        </p:txBody>
      </p:sp>
      <p:sp>
        <p:nvSpPr>
          <p:cNvPr id="849932" name="Rectangle 12">
            <a:extLst>
              <a:ext uri="{FF2B5EF4-FFF2-40B4-BE49-F238E27FC236}">
                <a16:creationId xmlns:a16="http://schemas.microsoft.com/office/drawing/2014/main" id="{041859BA-EFED-F045-A6E8-B2DB50A47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787717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849933" name="Rectangle 13">
            <a:extLst>
              <a:ext uri="{FF2B5EF4-FFF2-40B4-BE49-F238E27FC236}">
                <a16:creationId xmlns:a16="http://schemas.microsoft.com/office/drawing/2014/main" id="{12E51CCD-27AC-4E43-BC8B-91036501D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Remoting</a:t>
            </a: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Network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Events</a:t>
            </a:r>
          </a:p>
        </p:txBody>
      </p:sp>
      <p:sp>
        <p:nvSpPr>
          <p:cNvPr id="849934" name="Rectangle 14">
            <a:extLst>
              <a:ext uri="{FF2B5EF4-FFF2-40B4-BE49-F238E27FC236}">
                <a16:creationId xmlns:a16="http://schemas.microsoft.com/office/drawing/2014/main" id="{5603AEFC-7DC2-E848-9A1E-0A8AABDC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6745" y="787717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XIC</a:t>
            </a:r>
          </a:p>
        </p:txBody>
      </p:sp>
      <p:pic>
        <p:nvPicPr>
          <p:cNvPr id="849935" name="Picture 15">
            <a:extLst>
              <a:ext uri="{FF2B5EF4-FFF2-40B4-BE49-F238E27FC236}">
                <a16:creationId xmlns:a16="http://schemas.microsoft.com/office/drawing/2014/main" id="{5514DCEF-F815-E040-8869-27B06FA8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7" y="6724650"/>
            <a:ext cx="883443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36" name="Text Box 16">
            <a:extLst>
              <a:ext uri="{FF2B5EF4-FFF2-40B4-BE49-F238E27FC236}">
                <a16:creationId xmlns:a16="http://schemas.microsoft.com/office/drawing/2014/main" id="{C814467E-80B0-3D4B-B96D-533419CC1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788" y="2802733"/>
            <a:ext cx="2014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MDPlayerView</a:t>
            </a:r>
          </a:p>
        </p:txBody>
      </p:sp>
      <p:pic>
        <p:nvPicPr>
          <p:cNvPr id="849937" name="Picture 17">
            <a:extLst>
              <a:ext uri="{FF2B5EF4-FFF2-40B4-BE49-F238E27FC236}">
                <a16:creationId xmlns:a16="http://schemas.microsoft.com/office/drawing/2014/main" id="{9911C5AE-CFAA-E44E-99BF-7BAA0871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59431" r="22934" b="25609"/>
          <a:stretch>
            <a:fillRect/>
          </a:stretch>
        </p:blipFill>
        <p:spPr bwMode="auto">
          <a:xfrm>
            <a:off x="4033838" y="4907757"/>
            <a:ext cx="67865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38" name="Text Box 18">
            <a:extLst>
              <a:ext uri="{FF2B5EF4-FFF2-40B4-BE49-F238E27FC236}">
                <a16:creationId xmlns:a16="http://schemas.microsoft.com/office/drawing/2014/main" id="{9AA28F2D-34A7-0644-B55D-FC30BBDB1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08" y="4133851"/>
            <a:ext cx="19464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AmplifierView</a:t>
            </a:r>
          </a:p>
        </p:txBody>
      </p:sp>
      <p:sp>
        <p:nvSpPr>
          <p:cNvPr id="849939" name="Text Box 19">
            <a:extLst>
              <a:ext uri="{FF2B5EF4-FFF2-40B4-BE49-F238E27FC236}">
                <a16:creationId xmlns:a16="http://schemas.microsoft.com/office/drawing/2014/main" id="{63EDE557-B61C-E643-8D08-A28EB03F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270" y="5536408"/>
            <a:ext cx="16937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DisplayView</a:t>
            </a:r>
          </a:p>
        </p:txBody>
      </p:sp>
      <p:pic>
        <p:nvPicPr>
          <p:cNvPr id="849940" name="Picture 20">
            <a:extLst>
              <a:ext uri="{FF2B5EF4-FFF2-40B4-BE49-F238E27FC236}">
                <a16:creationId xmlns:a16="http://schemas.microsoft.com/office/drawing/2014/main" id="{CE235F95-C3E5-814D-B2BD-501748DF5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 r="37421" b="32407"/>
          <a:stretch>
            <a:fillRect/>
          </a:stretch>
        </p:blipFill>
        <p:spPr bwMode="auto">
          <a:xfrm>
            <a:off x="3640932" y="1795463"/>
            <a:ext cx="1273968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41" name="Text Box 21">
            <a:extLst>
              <a:ext uri="{FF2B5EF4-FFF2-40B4-BE49-F238E27FC236}">
                <a16:creationId xmlns:a16="http://schemas.microsoft.com/office/drawing/2014/main" id="{F3CAE8E2-1750-5144-8A1B-1719C9434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8513" y="6253163"/>
            <a:ext cx="655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</a:t>
            </a:r>
          </a:p>
        </p:txBody>
      </p:sp>
      <p:pic>
        <p:nvPicPr>
          <p:cNvPr id="849942" name="Picture 22">
            <a:extLst>
              <a:ext uri="{FF2B5EF4-FFF2-40B4-BE49-F238E27FC236}">
                <a16:creationId xmlns:a16="http://schemas.microsoft.com/office/drawing/2014/main" id="{78C342C6-2BA5-A544-982B-D2E8B8BD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6" y="4517232"/>
            <a:ext cx="785813" cy="7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3" name="Picture 23">
            <a:extLst>
              <a:ext uri="{FF2B5EF4-FFF2-40B4-BE49-F238E27FC236}">
                <a16:creationId xmlns:a16="http://schemas.microsoft.com/office/drawing/2014/main" id="{145E4388-6FE7-A040-B9F8-42623170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82" y="5455445"/>
            <a:ext cx="1035843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4" name="Rectangle 24">
            <a:extLst>
              <a:ext uri="{FF2B5EF4-FFF2-40B4-BE49-F238E27FC236}">
                <a16:creationId xmlns:a16="http://schemas.microsoft.com/office/drawing/2014/main" id="{17C95E9B-5D1E-F341-B53F-D040FCF73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1790701"/>
            <a:ext cx="1752600" cy="5815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Services</a:t>
            </a: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Data</a:t>
            </a:r>
          </a:p>
          <a:p>
            <a:r>
              <a:rPr lang="de-DE" altLang="en-DE" sz="2400">
                <a:solidFill>
                  <a:schemeClr val="accent1"/>
                </a:solidFill>
              </a:rPr>
              <a:t>Services</a:t>
            </a:r>
            <a:endParaRPr lang="en-US" altLang="en-DE" sz="2400">
              <a:solidFill>
                <a:schemeClr val="accent1"/>
              </a:solidFill>
            </a:endParaRPr>
          </a:p>
        </p:txBody>
      </p:sp>
      <p:pic>
        <p:nvPicPr>
          <p:cNvPr id="849945" name="Picture 25">
            <a:extLst>
              <a:ext uri="{FF2B5EF4-FFF2-40B4-BE49-F238E27FC236}">
                <a16:creationId xmlns:a16="http://schemas.microsoft.com/office/drawing/2014/main" id="{56A04172-EC0C-C44A-A4F6-044FB3D1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3" r="77940"/>
          <a:stretch>
            <a:fillRect/>
          </a:stretch>
        </p:blipFill>
        <p:spPr bwMode="auto">
          <a:xfrm>
            <a:off x="8251032" y="4512470"/>
            <a:ext cx="1752600" cy="168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46" name="Picture 26">
            <a:extLst>
              <a:ext uri="{FF2B5EF4-FFF2-40B4-BE49-F238E27FC236}">
                <a16:creationId xmlns:a16="http://schemas.microsoft.com/office/drawing/2014/main" id="{E8428666-EE9E-B64A-B36B-574924A7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5" t="79355" r="44861"/>
          <a:stretch>
            <a:fillRect/>
          </a:stretch>
        </p:blipFill>
        <p:spPr bwMode="auto">
          <a:xfrm>
            <a:off x="8410576" y="6162676"/>
            <a:ext cx="1509713" cy="150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47" name="Picture 27">
            <a:extLst>
              <a:ext uri="{FF2B5EF4-FFF2-40B4-BE49-F238E27FC236}">
                <a16:creationId xmlns:a16="http://schemas.microsoft.com/office/drawing/2014/main" id="{2C1B5E94-17BC-4845-B4A6-5D364BB9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1" y="5157788"/>
            <a:ext cx="883445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8" name="Picture 28">
            <a:extLst>
              <a:ext uri="{FF2B5EF4-FFF2-40B4-BE49-F238E27FC236}">
                <a16:creationId xmlns:a16="http://schemas.microsoft.com/office/drawing/2014/main" id="{110157E6-B6ED-B748-B1C7-D79C71A6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20" y="3359945"/>
            <a:ext cx="883443" cy="8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9" name="Picture 29">
            <a:extLst>
              <a:ext uri="{FF2B5EF4-FFF2-40B4-BE49-F238E27FC236}">
                <a16:creationId xmlns:a16="http://schemas.microsoft.com/office/drawing/2014/main" id="{EB8E8FB0-BF1A-E045-B33A-7C531E2B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1" y="6843713"/>
            <a:ext cx="769145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0" name="Freeform 30">
            <a:extLst>
              <a:ext uri="{FF2B5EF4-FFF2-40B4-BE49-F238E27FC236}">
                <a16:creationId xmlns:a16="http://schemas.microsoft.com/office/drawing/2014/main" id="{40101ABE-E365-C94E-8FC7-56590FED1B3B}"/>
              </a:ext>
            </a:extLst>
          </p:cNvPr>
          <p:cNvSpPr>
            <a:spLocks/>
          </p:cNvSpPr>
          <p:nvPr/>
        </p:nvSpPr>
        <p:spPr bwMode="auto">
          <a:xfrm>
            <a:off x="8305801" y="5324476"/>
            <a:ext cx="6872288" cy="3712370"/>
          </a:xfrm>
          <a:custGeom>
            <a:avLst/>
            <a:gdLst>
              <a:gd name="T0" fmla="*/ 0 w 2886"/>
              <a:gd name="T1" fmla="*/ 0 h 1559"/>
              <a:gd name="T2" fmla="*/ 2886 w 2886"/>
              <a:gd name="T3" fmla="*/ 0 h 1559"/>
              <a:gd name="T4" fmla="*/ 2886 w 2886"/>
              <a:gd name="T5" fmla="*/ 1559 h 1559"/>
              <a:gd name="T6" fmla="*/ 2256 w 2886"/>
              <a:gd name="T7" fmla="*/ 1511 h 1559"/>
              <a:gd name="T8" fmla="*/ 2256 w 2886"/>
              <a:gd name="T9" fmla="*/ 1471 h 1559"/>
              <a:gd name="T10" fmla="*/ 1565 w 2886"/>
              <a:gd name="T11" fmla="*/ 1410 h 1559"/>
              <a:gd name="T12" fmla="*/ 1565 w 2886"/>
              <a:gd name="T13" fmla="*/ 1349 h 1559"/>
              <a:gd name="T14" fmla="*/ 481 w 2886"/>
              <a:gd name="T15" fmla="*/ 773 h 1559"/>
              <a:gd name="T16" fmla="*/ 481 w 2886"/>
              <a:gd name="T17" fmla="*/ 712 h 1559"/>
              <a:gd name="T18" fmla="*/ 162 w 2886"/>
              <a:gd name="T19" fmla="*/ 102 h 1559"/>
              <a:gd name="T20" fmla="*/ 6 w 2886"/>
              <a:gd name="T21" fmla="*/ 102 h 1559"/>
              <a:gd name="T22" fmla="*/ 0 w 2886"/>
              <a:gd name="T23" fmla="*/ 0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6" h="1559">
                <a:moveTo>
                  <a:pt x="0" y="0"/>
                </a:moveTo>
                <a:lnTo>
                  <a:pt x="2886" y="0"/>
                </a:lnTo>
                <a:lnTo>
                  <a:pt x="2886" y="1559"/>
                </a:lnTo>
                <a:lnTo>
                  <a:pt x="2256" y="1511"/>
                </a:lnTo>
                <a:lnTo>
                  <a:pt x="2256" y="1471"/>
                </a:lnTo>
                <a:lnTo>
                  <a:pt x="1565" y="1410"/>
                </a:lnTo>
                <a:lnTo>
                  <a:pt x="1565" y="1349"/>
                </a:lnTo>
                <a:lnTo>
                  <a:pt x="481" y="773"/>
                </a:lnTo>
                <a:lnTo>
                  <a:pt x="481" y="712"/>
                </a:lnTo>
                <a:lnTo>
                  <a:pt x="162" y="102"/>
                </a:lnTo>
                <a:lnTo>
                  <a:pt x="6" y="102"/>
                </a:lnTo>
                <a:lnTo>
                  <a:pt x="0" y="0"/>
                </a:lnTo>
                <a:close/>
              </a:path>
            </a:pathLst>
          </a:custGeom>
          <a:solidFill>
            <a:srgbClr val="D90547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400"/>
          </a:p>
        </p:txBody>
      </p:sp>
      <p:sp>
        <p:nvSpPr>
          <p:cNvPr id="849951" name="Rectangle 31">
            <a:extLst>
              <a:ext uri="{FF2B5EF4-FFF2-40B4-BE49-F238E27FC236}">
                <a16:creationId xmlns:a16="http://schemas.microsoft.com/office/drawing/2014/main" id="{FF8D97E6-A425-9E43-A0DC-78104C528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3707" y="5250657"/>
            <a:ext cx="29787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pm.currentTransaction().begin();</a:t>
            </a:r>
            <a:b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{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  Collection online = pm.newQuery(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	MD.class).execute();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  online = pm.retrieveAll(online)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}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pm.currentTransaction().commit();</a:t>
            </a:r>
            <a:b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detached=pm.detachCopyAll(online);</a:t>
            </a:r>
          </a:p>
        </p:txBody>
      </p:sp>
      <p:sp>
        <p:nvSpPr>
          <p:cNvPr id="849952" name="Text Box 32">
            <a:extLst>
              <a:ext uri="{FF2B5EF4-FFF2-40B4-BE49-F238E27FC236}">
                <a16:creationId xmlns:a16="http://schemas.microsoft.com/office/drawing/2014/main" id="{C5B3FF5E-335B-7E4D-9A4B-05B3C0581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188" y="7850982"/>
            <a:ext cx="16291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>
                <a:solidFill>
                  <a:schemeClr val="bg1"/>
                </a:solidFill>
              </a:rPr>
              <a:t>only default</a:t>
            </a:r>
            <a:br>
              <a:rPr lang="en-US" altLang="en-DE" sz="2400">
                <a:solidFill>
                  <a:schemeClr val="bg1"/>
                </a:solidFill>
              </a:rPr>
            </a:br>
            <a:r>
              <a:rPr lang="en-US" altLang="en-DE" sz="2400">
                <a:solidFill>
                  <a:schemeClr val="bg1"/>
                </a:solidFill>
              </a:rPr>
              <a:t>fetch group</a:t>
            </a:r>
          </a:p>
        </p:txBody>
      </p:sp>
      <p:sp>
        <p:nvSpPr>
          <p:cNvPr id="849954" name="Rectangle 34">
            <a:extLst>
              <a:ext uri="{FF2B5EF4-FFF2-40B4-BE49-F238E27FC236}">
                <a16:creationId xmlns:a16="http://schemas.microsoft.com/office/drawing/2014/main" id="{174E5D4C-9926-E64C-997E-0AB342AF7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347913"/>
            <a:ext cx="664370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Controler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49953" name="Rectangle 33">
            <a:extLst>
              <a:ext uri="{FF2B5EF4-FFF2-40B4-BE49-F238E27FC236}">
                <a16:creationId xmlns:a16="http://schemas.microsoft.com/office/drawing/2014/main" id="{7E69D417-BFAB-5A43-8DA9-33DC45417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920" y="2347913"/>
            <a:ext cx="664368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Naming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49955" name="Rectangle 35">
            <a:extLst>
              <a:ext uri="{FF2B5EF4-FFF2-40B4-BE49-F238E27FC236}">
                <a16:creationId xmlns:a16="http://schemas.microsoft.com/office/drawing/2014/main" id="{F967A531-E312-1E43-8915-D1D2FAE1B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952751"/>
            <a:ext cx="1509713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Infrastructure</a:t>
            </a:r>
          </a:p>
          <a:p>
            <a:r>
              <a:rPr lang="en-US" altLang="en-DE" sz="900"/>
              <a:t>Server</a:t>
            </a:r>
          </a:p>
        </p:txBody>
      </p:sp>
      <p:cxnSp>
        <p:nvCxnSpPr>
          <p:cNvPr id="849956" name="AutoShape 36">
            <a:extLst>
              <a:ext uri="{FF2B5EF4-FFF2-40B4-BE49-F238E27FC236}">
                <a16:creationId xmlns:a16="http://schemas.microsoft.com/office/drawing/2014/main" id="{B7C31535-87C6-DB46-A952-26733727A5FB}"/>
              </a:ext>
            </a:extLst>
          </p:cNvPr>
          <p:cNvCxnSpPr>
            <a:cxnSpLocks noChangeShapeType="1"/>
            <a:stCxn id="849950" idx="10"/>
            <a:endCxn id="849947" idx="3"/>
          </p:cNvCxnSpPr>
          <p:nvPr/>
        </p:nvCxnSpPr>
        <p:spPr bwMode="auto">
          <a:xfrm flipH="1">
            <a:off x="7989095" y="5567363"/>
            <a:ext cx="330993" cy="23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9957" name="AutoShape 37">
            <a:extLst>
              <a:ext uri="{FF2B5EF4-FFF2-40B4-BE49-F238E27FC236}">
                <a16:creationId xmlns:a16="http://schemas.microsoft.com/office/drawing/2014/main" id="{B5621E25-1971-CB46-A2F7-5A366B36082A}"/>
              </a:ext>
            </a:extLst>
          </p:cNvPr>
          <p:cNvCxnSpPr>
            <a:cxnSpLocks noChangeShapeType="1"/>
            <a:stCxn id="849947" idx="0"/>
            <a:endCxn id="849948" idx="3"/>
          </p:cNvCxnSpPr>
          <p:nvPr/>
        </p:nvCxnSpPr>
        <p:spPr bwMode="auto">
          <a:xfrm flipH="1" flipV="1">
            <a:off x="6481763" y="3771901"/>
            <a:ext cx="1066800" cy="13858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57394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>
            <a:extLst>
              <a:ext uri="{FF2B5EF4-FFF2-40B4-BE49-F238E27FC236}">
                <a16:creationId xmlns:a16="http://schemas.microsoft.com/office/drawing/2014/main" id="{14A91145-5438-A34A-8EE3-4251AAE41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the defaultFetshGroup</a:t>
            </a:r>
          </a:p>
        </p:txBody>
      </p:sp>
      <p:pic>
        <p:nvPicPr>
          <p:cNvPr id="854020" name="Picture 4">
            <a:extLst>
              <a:ext uri="{FF2B5EF4-FFF2-40B4-BE49-F238E27FC236}">
                <a16:creationId xmlns:a16="http://schemas.microsoft.com/office/drawing/2014/main" id="{330A9DB4-AFC1-794C-9693-485A4650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511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>
            <a:extLst>
              <a:ext uri="{FF2B5EF4-FFF2-40B4-BE49-F238E27FC236}">
                <a16:creationId xmlns:a16="http://schemas.microsoft.com/office/drawing/2014/main" id="{AA8A1AF2-2338-3D4F-93EC-187E81044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Small checkbox, big impact</a:t>
            </a:r>
          </a:p>
        </p:txBody>
      </p:sp>
      <p:pic>
        <p:nvPicPr>
          <p:cNvPr id="856068" name="Picture 4">
            <a:extLst>
              <a:ext uri="{FF2B5EF4-FFF2-40B4-BE49-F238E27FC236}">
                <a16:creationId xmlns:a16="http://schemas.microsoft.com/office/drawing/2014/main" id="{CE00A850-625F-1844-B287-74A63F5C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249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>
            <a:extLst>
              <a:ext uri="{FF2B5EF4-FFF2-40B4-BE49-F238E27FC236}">
                <a16:creationId xmlns:a16="http://schemas.microsoft.com/office/drawing/2014/main" id="{76B383B5-A2A9-BF4B-A663-CADB3E998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  <a:br>
              <a:rPr lang="en-US" altLang="en-DE"/>
            </a:br>
            <a:r>
              <a:rPr lang="en-US" altLang="en-DE"/>
              <a:t>Understand the defaultFetshGroup</a:t>
            </a:r>
          </a:p>
        </p:txBody>
      </p:sp>
      <p:sp>
        <p:nvSpPr>
          <p:cNvPr id="851971" name="Rectangle 3">
            <a:extLst>
              <a:ext uri="{FF2B5EF4-FFF2-40B4-BE49-F238E27FC236}">
                <a16:creationId xmlns:a16="http://schemas.microsoft.com/office/drawing/2014/main" id="{2944B6BC-D99E-1346-9D78-033540353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rect">
            <a:avLst/>
          </a:prstGeom>
          <a:solidFill>
            <a:srgbClr val="ADD912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2400"/>
          </a:p>
        </p:txBody>
      </p:sp>
      <p:sp>
        <p:nvSpPr>
          <p:cNvPr id="851972" name="AutoShape 4">
            <a:extLst>
              <a:ext uri="{FF2B5EF4-FFF2-40B4-BE49-F238E27FC236}">
                <a16:creationId xmlns:a16="http://schemas.microsoft.com/office/drawing/2014/main" id="{4B64089A-2707-EB4B-BA5C-8B3014D9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1795463"/>
            <a:ext cx="12077700" cy="6081713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400"/>
          </a:p>
        </p:txBody>
      </p:sp>
      <p:pic>
        <p:nvPicPr>
          <p:cNvPr id="851973" name="Picture 5">
            <a:extLst>
              <a:ext uri="{FF2B5EF4-FFF2-40B4-BE49-F238E27FC236}">
                <a16:creationId xmlns:a16="http://schemas.microsoft.com/office/drawing/2014/main" id="{AAE84E91-E646-C14D-AE46-791E44A7C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4538663"/>
            <a:ext cx="25288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74" name="Picture 6">
            <a:extLst>
              <a:ext uri="{FF2B5EF4-FFF2-40B4-BE49-F238E27FC236}">
                <a16:creationId xmlns:a16="http://schemas.microsoft.com/office/drawing/2014/main" id="{F5A5B1AC-639F-CF45-A21B-A30286F6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3298032"/>
            <a:ext cx="252888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75" name="Picture 7">
            <a:extLst>
              <a:ext uri="{FF2B5EF4-FFF2-40B4-BE49-F238E27FC236}">
                <a16:creationId xmlns:a16="http://schemas.microsoft.com/office/drawing/2014/main" id="{D64FA9AA-1091-EF42-A795-6F75A3C99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3286125"/>
            <a:ext cx="1847850" cy="17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76" name="Rectangle 8">
            <a:extLst>
              <a:ext uri="{FF2B5EF4-FFF2-40B4-BE49-F238E27FC236}">
                <a16:creationId xmlns:a16="http://schemas.microsoft.com/office/drawing/2014/main" id="{A27280C7-A8E9-DE49-B13C-9F1720794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7877175"/>
            <a:ext cx="340995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Views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Graphical User Interface</a:t>
            </a:r>
          </a:p>
        </p:txBody>
      </p:sp>
      <p:sp>
        <p:nvSpPr>
          <p:cNvPr id="851977" name="Rectangle 9">
            <a:extLst>
              <a:ext uri="{FF2B5EF4-FFF2-40B4-BE49-F238E27FC236}">
                <a16:creationId xmlns:a16="http://schemas.microsoft.com/office/drawing/2014/main" id="{192A5E3D-33D5-5F4F-B95A-F41B02D6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Controler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&amp;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Components</a:t>
            </a:r>
          </a:p>
        </p:txBody>
      </p:sp>
      <p:sp>
        <p:nvSpPr>
          <p:cNvPr id="851978" name="AutoShape 10">
            <a:extLst>
              <a:ext uri="{FF2B5EF4-FFF2-40B4-BE49-F238E27FC236}">
                <a16:creationId xmlns:a16="http://schemas.microsoft.com/office/drawing/2014/main" id="{6A6DDE29-C845-314B-9A3B-5EDF1EF8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5045" y="7877175"/>
            <a:ext cx="1497806" cy="139065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Datastore</a:t>
            </a:r>
          </a:p>
        </p:txBody>
      </p:sp>
      <p:sp>
        <p:nvSpPr>
          <p:cNvPr id="851979" name="Rectangle 11">
            <a:extLst>
              <a:ext uri="{FF2B5EF4-FFF2-40B4-BE49-F238E27FC236}">
                <a16:creationId xmlns:a16="http://schemas.microsoft.com/office/drawing/2014/main" id="{BF3F5818-65E5-7841-81E1-938988798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3886201"/>
            <a:ext cx="2026445" cy="3719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Domain Model</a:t>
            </a:r>
          </a:p>
        </p:txBody>
      </p:sp>
      <p:sp>
        <p:nvSpPr>
          <p:cNvPr id="851980" name="Rectangle 12">
            <a:extLst>
              <a:ext uri="{FF2B5EF4-FFF2-40B4-BE49-F238E27FC236}">
                <a16:creationId xmlns:a16="http://schemas.microsoft.com/office/drawing/2014/main" id="{80C23E9C-E981-4C43-9650-F5165C8E6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1" y="7877175"/>
            <a:ext cx="2026445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851981" name="Rectangle 13">
            <a:extLst>
              <a:ext uri="{FF2B5EF4-FFF2-40B4-BE49-F238E27FC236}">
                <a16:creationId xmlns:a16="http://schemas.microsoft.com/office/drawing/2014/main" id="{752C3D68-1C6F-CA4B-9A32-4FE469E0B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7877175"/>
            <a:ext cx="17526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Remoting</a:t>
            </a: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Network</a:t>
            </a:r>
          </a:p>
          <a:p>
            <a:r>
              <a:rPr lang="en-US" altLang="en-DE" sz="2400">
                <a:solidFill>
                  <a:schemeClr val="accent1"/>
                </a:solidFill>
              </a:rPr>
              <a:t>Events</a:t>
            </a:r>
          </a:p>
        </p:txBody>
      </p:sp>
      <p:sp>
        <p:nvSpPr>
          <p:cNvPr id="851982" name="Rectangle 14">
            <a:extLst>
              <a:ext uri="{FF2B5EF4-FFF2-40B4-BE49-F238E27FC236}">
                <a16:creationId xmlns:a16="http://schemas.microsoft.com/office/drawing/2014/main" id="{0DF88F87-99CE-524D-88D5-534887E39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6745" y="7877175"/>
            <a:ext cx="1638300" cy="13906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>
                <a:solidFill>
                  <a:schemeClr val="accent1"/>
                </a:solidFill>
              </a:rPr>
              <a:t>XIC</a:t>
            </a:r>
          </a:p>
        </p:txBody>
      </p:sp>
      <p:pic>
        <p:nvPicPr>
          <p:cNvPr id="851983" name="Picture 15">
            <a:extLst>
              <a:ext uri="{FF2B5EF4-FFF2-40B4-BE49-F238E27FC236}">
                <a16:creationId xmlns:a16="http://schemas.microsoft.com/office/drawing/2014/main" id="{636862CD-F2F8-E44D-BD47-84E819485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7" y="6724650"/>
            <a:ext cx="883443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84" name="Text Box 16">
            <a:extLst>
              <a:ext uri="{FF2B5EF4-FFF2-40B4-BE49-F238E27FC236}">
                <a16:creationId xmlns:a16="http://schemas.microsoft.com/office/drawing/2014/main" id="{01F5B126-272A-6942-A3D8-E70652A71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788" y="2802733"/>
            <a:ext cx="2014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MDPlayerView</a:t>
            </a:r>
          </a:p>
        </p:txBody>
      </p:sp>
      <p:pic>
        <p:nvPicPr>
          <p:cNvPr id="851985" name="Picture 17">
            <a:extLst>
              <a:ext uri="{FF2B5EF4-FFF2-40B4-BE49-F238E27FC236}">
                <a16:creationId xmlns:a16="http://schemas.microsoft.com/office/drawing/2014/main" id="{CAF7D01D-0825-2B4C-ABA4-BC5DA525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59431" r="22934" b="25609"/>
          <a:stretch>
            <a:fillRect/>
          </a:stretch>
        </p:blipFill>
        <p:spPr bwMode="auto">
          <a:xfrm>
            <a:off x="4033838" y="4907757"/>
            <a:ext cx="67865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1986" name="Text Box 18">
            <a:extLst>
              <a:ext uri="{FF2B5EF4-FFF2-40B4-BE49-F238E27FC236}">
                <a16:creationId xmlns:a16="http://schemas.microsoft.com/office/drawing/2014/main" id="{CB867DA8-66D8-1248-B797-4B67815DC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08" y="4133851"/>
            <a:ext cx="19464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AmplifierView</a:t>
            </a:r>
          </a:p>
        </p:txBody>
      </p:sp>
      <p:sp>
        <p:nvSpPr>
          <p:cNvPr id="851987" name="Text Box 19">
            <a:extLst>
              <a:ext uri="{FF2B5EF4-FFF2-40B4-BE49-F238E27FC236}">
                <a16:creationId xmlns:a16="http://schemas.microsoft.com/office/drawing/2014/main" id="{09FDBDE3-C2D8-5247-8353-2227EC16A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270" y="5536408"/>
            <a:ext cx="16937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DisplayView</a:t>
            </a:r>
          </a:p>
        </p:txBody>
      </p:sp>
      <p:pic>
        <p:nvPicPr>
          <p:cNvPr id="851988" name="Picture 20">
            <a:extLst>
              <a:ext uri="{FF2B5EF4-FFF2-40B4-BE49-F238E27FC236}">
                <a16:creationId xmlns:a16="http://schemas.microsoft.com/office/drawing/2014/main" id="{003FF0F3-6293-1643-B837-0222607B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 r="37421" b="32407"/>
          <a:stretch>
            <a:fillRect/>
          </a:stretch>
        </p:blipFill>
        <p:spPr bwMode="auto">
          <a:xfrm>
            <a:off x="3640932" y="1795463"/>
            <a:ext cx="1273968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1989" name="Text Box 21">
            <a:extLst>
              <a:ext uri="{FF2B5EF4-FFF2-40B4-BE49-F238E27FC236}">
                <a16:creationId xmlns:a16="http://schemas.microsoft.com/office/drawing/2014/main" id="{A06DD445-4245-A844-A7DD-2FC27324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8513" y="6253163"/>
            <a:ext cx="655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MD</a:t>
            </a:r>
          </a:p>
        </p:txBody>
      </p:sp>
      <p:pic>
        <p:nvPicPr>
          <p:cNvPr id="851990" name="Picture 22">
            <a:extLst>
              <a:ext uri="{FF2B5EF4-FFF2-40B4-BE49-F238E27FC236}">
                <a16:creationId xmlns:a16="http://schemas.microsoft.com/office/drawing/2014/main" id="{D06E8CED-9006-8446-85A6-56711A97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6" y="4517232"/>
            <a:ext cx="785813" cy="7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91" name="Picture 23">
            <a:extLst>
              <a:ext uri="{FF2B5EF4-FFF2-40B4-BE49-F238E27FC236}">
                <a16:creationId xmlns:a16="http://schemas.microsoft.com/office/drawing/2014/main" id="{1C54C909-0948-6C45-BB71-F8F79850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82" y="5455445"/>
            <a:ext cx="1035843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92" name="Rectangle 24">
            <a:extLst>
              <a:ext uri="{FF2B5EF4-FFF2-40B4-BE49-F238E27FC236}">
                <a16:creationId xmlns:a16="http://schemas.microsoft.com/office/drawing/2014/main" id="{025D6C3E-F15A-0846-BD2E-F81E2AB33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1790701"/>
            <a:ext cx="1752600" cy="5815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DE" sz="2400">
                <a:solidFill>
                  <a:schemeClr val="accent1"/>
                </a:solidFill>
              </a:rPr>
              <a:t>Services</a:t>
            </a: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br>
              <a:rPr lang="en-US" altLang="en-DE" sz="2400">
                <a:solidFill>
                  <a:schemeClr val="accent1"/>
                </a:solidFill>
              </a:rPr>
            </a:br>
            <a:r>
              <a:rPr lang="en-US" altLang="en-DE" sz="2400">
                <a:solidFill>
                  <a:schemeClr val="accent1"/>
                </a:solidFill>
              </a:rPr>
              <a:t>Data</a:t>
            </a:r>
          </a:p>
          <a:p>
            <a:r>
              <a:rPr lang="de-DE" altLang="en-DE" sz="2400">
                <a:solidFill>
                  <a:schemeClr val="accent1"/>
                </a:solidFill>
              </a:rPr>
              <a:t>Services</a:t>
            </a:r>
            <a:endParaRPr lang="en-US" altLang="en-DE" sz="2400">
              <a:solidFill>
                <a:schemeClr val="accent1"/>
              </a:solidFill>
            </a:endParaRPr>
          </a:p>
        </p:txBody>
      </p:sp>
      <p:pic>
        <p:nvPicPr>
          <p:cNvPr id="851993" name="Picture 25">
            <a:extLst>
              <a:ext uri="{FF2B5EF4-FFF2-40B4-BE49-F238E27FC236}">
                <a16:creationId xmlns:a16="http://schemas.microsoft.com/office/drawing/2014/main" id="{CED2E6E8-88C4-2941-ABF6-FEDA1C82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3" r="77940"/>
          <a:stretch>
            <a:fillRect/>
          </a:stretch>
        </p:blipFill>
        <p:spPr bwMode="auto">
          <a:xfrm>
            <a:off x="8251032" y="4512470"/>
            <a:ext cx="1752600" cy="168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1994" name="Picture 26">
            <a:extLst>
              <a:ext uri="{FF2B5EF4-FFF2-40B4-BE49-F238E27FC236}">
                <a16:creationId xmlns:a16="http://schemas.microsoft.com/office/drawing/2014/main" id="{05965220-B14A-F44D-A8F7-95ADBF6C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5" t="79355" r="44861"/>
          <a:stretch>
            <a:fillRect/>
          </a:stretch>
        </p:blipFill>
        <p:spPr bwMode="auto">
          <a:xfrm>
            <a:off x="8410576" y="6162676"/>
            <a:ext cx="1509713" cy="150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1996" name="Picture 28">
            <a:extLst>
              <a:ext uri="{FF2B5EF4-FFF2-40B4-BE49-F238E27FC236}">
                <a16:creationId xmlns:a16="http://schemas.microsoft.com/office/drawing/2014/main" id="{8C5DAAD1-B481-2946-9BFC-6BF49DE2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20" y="3359945"/>
            <a:ext cx="883443" cy="8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97" name="Picture 29">
            <a:extLst>
              <a:ext uri="{FF2B5EF4-FFF2-40B4-BE49-F238E27FC236}">
                <a16:creationId xmlns:a16="http://schemas.microsoft.com/office/drawing/2014/main" id="{FABDBE67-8879-B449-B169-DCC70CE7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1" y="6843713"/>
            <a:ext cx="769145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98" name="Freeform 30">
            <a:extLst>
              <a:ext uri="{FF2B5EF4-FFF2-40B4-BE49-F238E27FC236}">
                <a16:creationId xmlns:a16="http://schemas.microsoft.com/office/drawing/2014/main" id="{E9F9E3C6-2689-F941-8534-4A9CF2F0A2BF}"/>
              </a:ext>
            </a:extLst>
          </p:cNvPr>
          <p:cNvSpPr>
            <a:spLocks/>
          </p:cNvSpPr>
          <p:nvPr/>
        </p:nvSpPr>
        <p:spPr bwMode="auto">
          <a:xfrm>
            <a:off x="8305801" y="5324476"/>
            <a:ext cx="6872288" cy="3712370"/>
          </a:xfrm>
          <a:custGeom>
            <a:avLst/>
            <a:gdLst>
              <a:gd name="T0" fmla="*/ 0 w 2886"/>
              <a:gd name="T1" fmla="*/ 0 h 1559"/>
              <a:gd name="T2" fmla="*/ 2886 w 2886"/>
              <a:gd name="T3" fmla="*/ 0 h 1559"/>
              <a:gd name="T4" fmla="*/ 2886 w 2886"/>
              <a:gd name="T5" fmla="*/ 1559 h 1559"/>
              <a:gd name="T6" fmla="*/ 2256 w 2886"/>
              <a:gd name="T7" fmla="*/ 1511 h 1559"/>
              <a:gd name="T8" fmla="*/ 2256 w 2886"/>
              <a:gd name="T9" fmla="*/ 1471 h 1559"/>
              <a:gd name="T10" fmla="*/ 1565 w 2886"/>
              <a:gd name="T11" fmla="*/ 1410 h 1559"/>
              <a:gd name="T12" fmla="*/ 1565 w 2886"/>
              <a:gd name="T13" fmla="*/ 1349 h 1559"/>
              <a:gd name="T14" fmla="*/ 481 w 2886"/>
              <a:gd name="T15" fmla="*/ 773 h 1559"/>
              <a:gd name="T16" fmla="*/ 481 w 2886"/>
              <a:gd name="T17" fmla="*/ 712 h 1559"/>
              <a:gd name="T18" fmla="*/ 162 w 2886"/>
              <a:gd name="T19" fmla="*/ 102 h 1559"/>
              <a:gd name="T20" fmla="*/ 6 w 2886"/>
              <a:gd name="T21" fmla="*/ 102 h 1559"/>
              <a:gd name="T22" fmla="*/ 0 w 2886"/>
              <a:gd name="T23" fmla="*/ 0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6" h="1559">
                <a:moveTo>
                  <a:pt x="0" y="0"/>
                </a:moveTo>
                <a:lnTo>
                  <a:pt x="2886" y="0"/>
                </a:lnTo>
                <a:lnTo>
                  <a:pt x="2886" y="1559"/>
                </a:lnTo>
                <a:lnTo>
                  <a:pt x="2256" y="1511"/>
                </a:lnTo>
                <a:lnTo>
                  <a:pt x="2256" y="1471"/>
                </a:lnTo>
                <a:lnTo>
                  <a:pt x="1565" y="1410"/>
                </a:lnTo>
                <a:lnTo>
                  <a:pt x="1565" y="1349"/>
                </a:lnTo>
                <a:lnTo>
                  <a:pt x="481" y="773"/>
                </a:lnTo>
                <a:lnTo>
                  <a:pt x="481" y="712"/>
                </a:lnTo>
                <a:lnTo>
                  <a:pt x="162" y="102"/>
                </a:lnTo>
                <a:lnTo>
                  <a:pt x="6" y="102"/>
                </a:lnTo>
                <a:lnTo>
                  <a:pt x="0" y="0"/>
                </a:lnTo>
                <a:close/>
              </a:path>
            </a:pathLst>
          </a:custGeom>
          <a:solidFill>
            <a:srgbClr val="D90547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2400"/>
          </a:p>
        </p:txBody>
      </p:sp>
      <p:sp>
        <p:nvSpPr>
          <p:cNvPr id="851999" name="Rectangle 31">
            <a:extLst>
              <a:ext uri="{FF2B5EF4-FFF2-40B4-BE49-F238E27FC236}">
                <a16:creationId xmlns:a16="http://schemas.microsoft.com/office/drawing/2014/main" id="{EFBD04B1-9267-764B-98C6-124C0666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3707" y="5250657"/>
            <a:ext cx="29787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pm.currentTransaction().begin();</a:t>
            </a:r>
            <a:b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{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  Collection online = pm.newQuery(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	MD.class).execute();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  online = pm.retrieveAll(online)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}</a:t>
            </a:r>
          </a:p>
          <a:p>
            <a:pPr algn="l"/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pm.currentTransaction().commit();</a:t>
            </a:r>
            <a:b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DE" sz="1200">
                <a:solidFill>
                  <a:schemeClr val="bg1"/>
                </a:solidFill>
                <a:latin typeface="Arial" panose="020B0604020202020204" pitchFamily="34" charset="0"/>
              </a:rPr>
              <a:t>detached=pm.detachCopyAll(online);</a:t>
            </a:r>
          </a:p>
        </p:txBody>
      </p:sp>
      <p:sp>
        <p:nvSpPr>
          <p:cNvPr id="852000" name="Text Box 32">
            <a:extLst>
              <a:ext uri="{FF2B5EF4-FFF2-40B4-BE49-F238E27FC236}">
                <a16:creationId xmlns:a16="http://schemas.microsoft.com/office/drawing/2014/main" id="{7A61FF58-D61D-E240-B2C6-EB388C066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6745" y="7850983"/>
            <a:ext cx="3181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DE" sz="2400">
                <a:solidFill>
                  <a:schemeClr val="bg1"/>
                </a:solidFill>
              </a:rPr>
              <a:t>now in default</a:t>
            </a:r>
            <a:br>
              <a:rPr lang="en-US" altLang="en-DE" sz="2400">
                <a:solidFill>
                  <a:schemeClr val="bg1"/>
                </a:solidFill>
              </a:rPr>
            </a:br>
            <a:r>
              <a:rPr lang="en-US" altLang="en-DE" sz="2400">
                <a:solidFill>
                  <a:schemeClr val="bg1"/>
                </a:solidFill>
              </a:rPr>
              <a:t>fetch group</a:t>
            </a:r>
          </a:p>
        </p:txBody>
      </p:sp>
      <p:sp>
        <p:nvSpPr>
          <p:cNvPr id="852001" name="Rectangle 33">
            <a:extLst>
              <a:ext uri="{FF2B5EF4-FFF2-40B4-BE49-F238E27FC236}">
                <a16:creationId xmlns:a16="http://schemas.microsoft.com/office/drawing/2014/main" id="{4C553986-0115-0342-AC22-CF5699FB9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347913"/>
            <a:ext cx="664370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Controler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52002" name="Rectangle 34">
            <a:extLst>
              <a:ext uri="{FF2B5EF4-FFF2-40B4-BE49-F238E27FC236}">
                <a16:creationId xmlns:a16="http://schemas.microsoft.com/office/drawing/2014/main" id="{2B205794-8734-CE4B-8F54-BA9AFCB4B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920" y="2347913"/>
            <a:ext cx="664368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Naming</a:t>
            </a:r>
          </a:p>
          <a:p>
            <a:r>
              <a:rPr lang="en-US" altLang="en-DE" sz="900"/>
              <a:t>Service</a:t>
            </a:r>
          </a:p>
        </p:txBody>
      </p:sp>
      <p:sp>
        <p:nvSpPr>
          <p:cNvPr id="852003" name="Rectangle 35">
            <a:extLst>
              <a:ext uri="{FF2B5EF4-FFF2-40B4-BE49-F238E27FC236}">
                <a16:creationId xmlns:a16="http://schemas.microsoft.com/office/drawing/2014/main" id="{0985993E-59C9-6C46-97A1-16C99E82D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952751"/>
            <a:ext cx="1509713" cy="6048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900"/>
              <a:t>Infrastructure</a:t>
            </a:r>
          </a:p>
          <a:p>
            <a:r>
              <a:rPr lang="en-US" altLang="en-DE" sz="900"/>
              <a:t>Server</a:t>
            </a:r>
          </a:p>
        </p:txBody>
      </p:sp>
      <p:pic>
        <p:nvPicPr>
          <p:cNvPr id="852009" name="Picture 41">
            <a:extLst>
              <a:ext uri="{FF2B5EF4-FFF2-40B4-BE49-F238E27FC236}">
                <a16:creationId xmlns:a16="http://schemas.microsoft.com/office/drawing/2014/main" id="{AA8A3A2C-C9F5-4E4F-9951-8FE0D3E2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6" y="4486276"/>
            <a:ext cx="769145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2010" name="AutoShape 42">
            <a:extLst>
              <a:ext uri="{FF2B5EF4-FFF2-40B4-BE49-F238E27FC236}">
                <a16:creationId xmlns:a16="http://schemas.microsoft.com/office/drawing/2014/main" id="{6D0A17D2-F5A5-3B48-8297-C5C7C69EFCFE}"/>
              </a:ext>
            </a:extLst>
          </p:cNvPr>
          <p:cNvCxnSpPr>
            <a:cxnSpLocks noChangeShapeType="1"/>
            <a:stCxn id="851996" idx="2"/>
            <a:endCxn id="852009" idx="0"/>
          </p:cNvCxnSpPr>
          <p:nvPr/>
        </p:nvCxnSpPr>
        <p:spPr bwMode="auto">
          <a:xfrm>
            <a:off x="6041233" y="4181475"/>
            <a:ext cx="11906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2011" name="Picture 43">
            <a:extLst>
              <a:ext uri="{FF2B5EF4-FFF2-40B4-BE49-F238E27FC236}">
                <a16:creationId xmlns:a16="http://schemas.microsoft.com/office/drawing/2014/main" id="{F42C1E01-F835-E147-916C-C48E262CA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15639" r="24010" b="33441"/>
          <a:stretch>
            <a:fillRect/>
          </a:stretch>
        </p:blipFill>
        <p:spPr bwMode="auto">
          <a:xfrm>
            <a:off x="2286000" y="6284120"/>
            <a:ext cx="6124575" cy="400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2012" name="Picture 44">
            <a:extLst>
              <a:ext uri="{FF2B5EF4-FFF2-40B4-BE49-F238E27FC236}">
                <a16:creationId xmlns:a16="http://schemas.microsoft.com/office/drawing/2014/main" id="{D2FC3529-4565-0847-B6BD-F88FC4AC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1" y="5157788"/>
            <a:ext cx="883445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2013" name="AutoShape 45">
            <a:extLst>
              <a:ext uri="{FF2B5EF4-FFF2-40B4-BE49-F238E27FC236}">
                <a16:creationId xmlns:a16="http://schemas.microsoft.com/office/drawing/2014/main" id="{03BE315A-F389-E84D-B21F-83866E40F628}"/>
              </a:ext>
            </a:extLst>
          </p:cNvPr>
          <p:cNvCxnSpPr>
            <a:cxnSpLocks noChangeShapeType="1"/>
            <a:endCxn id="852012" idx="3"/>
          </p:cNvCxnSpPr>
          <p:nvPr/>
        </p:nvCxnSpPr>
        <p:spPr bwMode="auto">
          <a:xfrm flipH="1">
            <a:off x="7989095" y="5567363"/>
            <a:ext cx="330993" cy="23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2014" name="AutoShape 46">
            <a:extLst>
              <a:ext uri="{FF2B5EF4-FFF2-40B4-BE49-F238E27FC236}">
                <a16:creationId xmlns:a16="http://schemas.microsoft.com/office/drawing/2014/main" id="{5D1942A2-D2F0-A149-8467-7027185F8850}"/>
              </a:ext>
            </a:extLst>
          </p:cNvPr>
          <p:cNvCxnSpPr>
            <a:cxnSpLocks noChangeShapeType="1"/>
            <a:stCxn id="852012" idx="0"/>
          </p:cNvCxnSpPr>
          <p:nvPr/>
        </p:nvCxnSpPr>
        <p:spPr bwMode="auto">
          <a:xfrm flipH="1" flipV="1">
            <a:off x="6481763" y="3771901"/>
            <a:ext cx="1066800" cy="13858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2015" name="Picture 47">
            <a:extLst>
              <a:ext uri="{FF2B5EF4-FFF2-40B4-BE49-F238E27FC236}">
                <a16:creationId xmlns:a16="http://schemas.microsoft.com/office/drawing/2014/main" id="{F4CD7E66-1952-FC41-9D8C-F2B635300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9201151"/>
            <a:ext cx="769145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2016" name="AutoShape 48">
            <a:extLst>
              <a:ext uri="{FF2B5EF4-FFF2-40B4-BE49-F238E27FC236}">
                <a16:creationId xmlns:a16="http://schemas.microsoft.com/office/drawing/2014/main" id="{3C8CEBC7-199C-6F4C-9595-0F8D2F13FA6F}"/>
              </a:ext>
            </a:extLst>
          </p:cNvPr>
          <p:cNvCxnSpPr>
            <a:cxnSpLocks noChangeShapeType="1"/>
            <a:stCxn id="852012" idx="2"/>
            <a:endCxn id="852015" idx="0"/>
          </p:cNvCxnSpPr>
          <p:nvPr/>
        </p:nvCxnSpPr>
        <p:spPr bwMode="auto">
          <a:xfrm flipH="1">
            <a:off x="7381876" y="5979320"/>
            <a:ext cx="166688" cy="32218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256494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CB63-E73B-1A4F-B1F9-1DACB9A5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4478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>
            <a:extLst>
              <a:ext uri="{FF2B5EF4-FFF2-40B4-BE49-F238E27FC236}">
                <a16:creationId xmlns:a16="http://schemas.microsoft.com/office/drawing/2014/main" id="{99C22729-0E19-CB42-90F1-C09B26136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59812" name="Picture 4">
            <a:extLst>
              <a:ext uri="{FF2B5EF4-FFF2-40B4-BE49-F238E27FC236}">
                <a16:creationId xmlns:a16="http://schemas.microsoft.com/office/drawing/2014/main" id="{F957C9B3-FF7C-684C-81D4-1AD93B48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1672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>
            <a:extLst>
              <a:ext uri="{FF2B5EF4-FFF2-40B4-BE49-F238E27FC236}">
                <a16:creationId xmlns:a16="http://schemas.microsoft.com/office/drawing/2014/main" id="{931CD445-2715-004F-B799-7F6F99195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61860" name="Picture 4">
            <a:extLst>
              <a:ext uri="{FF2B5EF4-FFF2-40B4-BE49-F238E27FC236}">
                <a16:creationId xmlns:a16="http://schemas.microsoft.com/office/drawing/2014/main" id="{981DE8ED-9408-404E-A301-615A6CE5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1689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>
            <a:extLst>
              <a:ext uri="{FF2B5EF4-FFF2-40B4-BE49-F238E27FC236}">
                <a16:creationId xmlns:a16="http://schemas.microsoft.com/office/drawing/2014/main" id="{8A60E764-218C-A64F-8F47-B86238666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63907" name="Picture 3">
            <a:extLst>
              <a:ext uri="{FF2B5EF4-FFF2-40B4-BE49-F238E27FC236}">
                <a16:creationId xmlns:a16="http://schemas.microsoft.com/office/drawing/2014/main" id="{B8A57565-4430-4B40-B1FB-7594997A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3909" name="Picture 5">
            <a:extLst>
              <a:ext uri="{FF2B5EF4-FFF2-40B4-BE49-F238E27FC236}">
                <a16:creationId xmlns:a16="http://schemas.microsoft.com/office/drawing/2014/main" id="{4C999D8F-0437-7C47-88CF-E35CE19B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201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>
            <a:extLst>
              <a:ext uri="{FF2B5EF4-FFF2-40B4-BE49-F238E27FC236}">
                <a16:creationId xmlns:a16="http://schemas.microsoft.com/office/drawing/2014/main" id="{069C0A59-07C2-C841-8B9F-66950EFD8A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65955" name="Picture 3">
            <a:extLst>
              <a:ext uri="{FF2B5EF4-FFF2-40B4-BE49-F238E27FC236}">
                <a16:creationId xmlns:a16="http://schemas.microsoft.com/office/drawing/2014/main" id="{3A111312-1282-5E42-B3B3-AFA83D930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5959" name="Picture 7">
            <a:extLst>
              <a:ext uri="{FF2B5EF4-FFF2-40B4-BE49-F238E27FC236}">
                <a16:creationId xmlns:a16="http://schemas.microsoft.com/office/drawing/2014/main" id="{093D28EA-72F4-AC40-9A7E-910DF981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92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46DF6-104A-834B-A713-57890D60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Cerulean Circle’s “ONCE” is the next </a:t>
            </a:r>
            <a:r>
              <a:rPr lang="en-GB"/>
              <a:t>logical step in software:</a:t>
            </a:r>
            <a:br>
              <a:rPr lang="en-GB" dirty="0"/>
            </a:br>
            <a:r>
              <a:rPr lang="en-GB"/>
              <a:t>From individual coding to collaborative development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FC5E9-28D4-1242-9AEB-F4487DBF69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2400300"/>
            <a:ext cx="8915400" cy="5886450"/>
          </a:xfrm>
        </p:spPr>
        <p:txBody>
          <a:bodyPr/>
          <a:lstStyle/>
          <a:p>
            <a:r>
              <a:rPr lang="en-GB" dirty="0"/>
              <a:t>An Investment multiplies the outcome</a:t>
            </a:r>
          </a:p>
          <a:p>
            <a:r>
              <a:rPr lang="en-GB" dirty="0"/>
              <a:t>The demand is obvious and it's just about the right time</a:t>
            </a:r>
          </a:p>
          <a:p>
            <a:r>
              <a:rPr lang="en-GB" dirty="0"/>
              <a:t>ONCE leads to highly scalable business</a:t>
            </a:r>
          </a:p>
          <a:p>
            <a:r>
              <a:rPr lang="en-GB" dirty="0"/>
              <a:t>Proof of concept</a:t>
            </a:r>
          </a:p>
          <a:p>
            <a:r>
              <a:rPr lang="en-GB" dirty="0"/>
              <a:t>Investment requirements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F9F8F1C-194E-465E-B0D1-C8AD1B12EA7B}"/>
              </a:ext>
            </a:extLst>
          </p:cNvPr>
          <p:cNvSpPr txBox="1">
            <a:spLocks/>
          </p:cNvSpPr>
          <p:nvPr/>
        </p:nvSpPr>
        <p:spPr>
          <a:xfrm>
            <a:off x="10591799" y="6898796"/>
            <a:ext cx="6801612" cy="13974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CERULEAN CIRCLE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Write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Once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– Deploy Anywhere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3A2DF9-80B1-4510-9BE7-D5CF550F4C5E}"/>
              </a:ext>
            </a:extLst>
          </p:cNvPr>
          <p:cNvGrpSpPr/>
          <p:nvPr/>
        </p:nvGrpSpPr>
        <p:grpSpPr>
          <a:xfrm>
            <a:off x="12601817" y="3262964"/>
            <a:ext cx="2781577" cy="2682081"/>
            <a:chOff x="910529" y="2165964"/>
            <a:chExt cx="2643868" cy="2682081"/>
          </a:xfrm>
        </p:grpSpPr>
        <p:pic>
          <p:nvPicPr>
            <p:cNvPr id="9" name="Picture 2" descr="E:\002-KIMS BUSINESS\000-B-KIMS-소스 분류-2014\10-ESP to IMG\지구.png">
              <a:extLst>
                <a:ext uri="{FF2B5EF4-FFF2-40B4-BE49-F238E27FC236}">
                  <a16:creationId xmlns:a16="http://schemas.microsoft.com/office/drawing/2014/main" id="{815EE389-F385-483C-833C-B35F8CB40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970" y="2418186"/>
              <a:ext cx="2202692" cy="220269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8E0869-BE36-4FD1-A502-526771FA3747}"/>
                </a:ext>
              </a:extLst>
            </p:cNvPr>
            <p:cNvSpPr/>
            <p:nvPr/>
          </p:nvSpPr>
          <p:spPr>
            <a:xfrm>
              <a:off x="910529" y="2165964"/>
              <a:ext cx="2643868" cy="2682081"/>
            </a:xfrm>
            <a:prstGeom prst="ellipse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365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>
            <a:extLst>
              <a:ext uri="{FF2B5EF4-FFF2-40B4-BE49-F238E27FC236}">
                <a16:creationId xmlns:a16="http://schemas.microsoft.com/office/drawing/2014/main" id="{E7BAAFEC-8FEF-F04A-A494-3C2072590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68007" name="Picture 7">
            <a:extLst>
              <a:ext uri="{FF2B5EF4-FFF2-40B4-BE49-F238E27FC236}">
                <a16:creationId xmlns:a16="http://schemas.microsoft.com/office/drawing/2014/main" id="{08113C1E-D60B-EE42-9897-B74CB752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4804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>
            <a:extLst>
              <a:ext uri="{FF2B5EF4-FFF2-40B4-BE49-F238E27FC236}">
                <a16:creationId xmlns:a16="http://schemas.microsoft.com/office/drawing/2014/main" id="{B7260986-2B57-414E-9DD8-61920B632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70052" name="Picture 4">
            <a:extLst>
              <a:ext uri="{FF2B5EF4-FFF2-40B4-BE49-F238E27FC236}">
                <a16:creationId xmlns:a16="http://schemas.microsoft.com/office/drawing/2014/main" id="{A5ADFEC1-8B2F-5C40-8CCC-A1C7C6A5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5482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>
            <a:extLst>
              <a:ext uri="{FF2B5EF4-FFF2-40B4-BE49-F238E27FC236}">
                <a16:creationId xmlns:a16="http://schemas.microsoft.com/office/drawing/2014/main" id="{96AAD570-8697-604D-A576-9725BCB45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74147" name="Picture 3">
            <a:extLst>
              <a:ext uri="{FF2B5EF4-FFF2-40B4-BE49-F238E27FC236}">
                <a16:creationId xmlns:a16="http://schemas.microsoft.com/office/drawing/2014/main" id="{7B0D0FAA-3EE5-AF4F-A57A-F0AD5C39F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4148" name="Picture 4">
            <a:extLst>
              <a:ext uri="{FF2B5EF4-FFF2-40B4-BE49-F238E27FC236}">
                <a16:creationId xmlns:a16="http://schemas.microsoft.com/office/drawing/2014/main" id="{37F631E8-99FC-1C47-9F9A-F0C3130C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2376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>
            <a:extLst>
              <a:ext uri="{FF2B5EF4-FFF2-40B4-BE49-F238E27FC236}">
                <a16:creationId xmlns:a16="http://schemas.microsoft.com/office/drawing/2014/main" id="{08C7218C-1097-6649-A8C0-466C076EF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76195" name="Picture 3">
            <a:extLst>
              <a:ext uri="{FF2B5EF4-FFF2-40B4-BE49-F238E27FC236}">
                <a16:creationId xmlns:a16="http://schemas.microsoft.com/office/drawing/2014/main" id="{C8F2AAEF-5EFA-884C-910B-F1E6B4FB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6198" name="Picture 6">
            <a:extLst>
              <a:ext uri="{FF2B5EF4-FFF2-40B4-BE49-F238E27FC236}">
                <a16:creationId xmlns:a16="http://schemas.microsoft.com/office/drawing/2014/main" id="{590578D8-5197-854A-82FA-69AB6D23D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6527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>
            <a:extLst>
              <a:ext uri="{FF2B5EF4-FFF2-40B4-BE49-F238E27FC236}">
                <a16:creationId xmlns:a16="http://schemas.microsoft.com/office/drawing/2014/main" id="{914DFDBD-5C29-0A4C-AEC4-2DE610C0D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78243" name="Picture 3">
            <a:extLst>
              <a:ext uri="{FF2B5EF4-FFF2-40B4-BE49-F238E27FC236}">
                <a16:creationId xmlns:a16="http://schemas.microsoft.com/office/drawing/2014/main" id="{AF91196C-F0CE-E14A-88DE-DB921BAE0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45" name="Picture 5">
            <a:extLst>
              <a:ext uri="{FF2B5EF4-FFF2-40B4-BE49-F238E27FC236}">
                <a16:creationId xmlns:a16="http://schemas.microsoft.com/office/drawing/2014/main" id="{86E9E87D-10A1-B947-AB25-10798DF5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0210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>
            <a:extLst>
              <a:ext uri="{FF2B5EF4-FFF2-40B4-BE49-F238E27FC236}">
                <a16:creationId xmlns:a16="http://schemas.microsoft.com/office/drawing/2014/main" id="{0969A163-851F-A540-99B2-BCCB70FC6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80291" name="Picture 3">
            <a:extLst>
              <a:ext uri="{FF2B5EF4-FFF2-40B4-BE49-F238E27FC236}">
                <a16:creationId xmlns:a16="http://schemas.microsoft.com/office/drawing/2014/main" id="{A0D0CAA5-76B5-D846-9A33-90147F51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0293" name="Picture 5">
            <a:extLst>
              <a:ext uri="{FF2B5EF4-FFF2-40B4-BE49-F238E27FC236}">
                <a16:creationId xmlns:a16="http://schemas.microsoft.com/office/drawing/2014/main" id="{B2AC4A1D-FD4B-2847-896A-9DC953C6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869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>
            <a:extLst>
              <a:ext uri="{FF2B5EF4-FFF2-40B4-BE49-F238E27FC236}">
                <a16:creationId xmlns:a16="http://schemas.microsoft.com/office/drawing/2014/main" id="{3E8A17F3-BFC7-3F40-A974-98ECA1F52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82339" name="Picture 3">
            <a:extLst>
              <a:ext uri="{FF2B5EF4-FFF2-40B4-BE49-F238E27FC236}">
                <a16:creationId xmlns:a16="http://schemas.microsoft.com/office/drawing/2014/main" id="{7A55FA3D-5DEF-0B42-B45B-A42128A2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2341" name="Picture 5">
            <a:extLst>
              <a:ext uri="{FF2B5EF4-FFF2-40B4-BE49-F238E27FC236}">
                <a16:creationId xmlns:a16="http://schemas.microsoft.com/office/drawing/2014/main" id="{4E38780A-CB62-1E41-BE6C-5B59D4DF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0614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>
            <a:extLst>
              <a:ext uri="{FF2B5EF4-FFF2-40B4-BE49-F238E27FC236}">
                <a16:creationId xmlns:a16="http://schemas.microsoft.com/office/drawing/2014/main" id="{5D73AD30-6F72-3C4A-8BD0-019310A68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84387" name="Picture 3">
            <a:extLst>
              <a:ext uri="{FF2B5EF4-FFF2-40B4-BE49-F238E27FC236}">
                <a16:creationId xmlns:a16="http://schemas.microsoft.com/office/drawing/2014/main" id="{D2390E40-91D6-F549-B31B-4A4091A1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4389" name="Picture 5">
            <a:extLst>
              <a:ext uri="{FF2B5EF4-FFF2-40B4-BE49-F238E27FC236}">
                <a16:creationId xmlns:a16="http://schemas.microsoft.com/office/drawing/2014/main" id="{5BBCC5AB-65CE-0444-8A4C-155AEBAD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179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>
            <a:extLst>
              <a:ext uri="{FF2B5EF4-FFF2-40B4-BE49-F238E27FC236}">
                <a16:creationId xmlns:a16="http://schemas.microsoft.com/office/drawing/2014/main" id="{F4697E2B-6595-2742-BED4-4CC4364C2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86437" name="Picture 5">
            <a:extLst>
              <a:ext uri="{FF2B5EF4-FFF2-40B4-BE49-F238E27FC236}">
                <a16:creationId xmlns:a16="http://schemas.microsoft.com/office/drawing/2014/main" id="{DE9969E3-3B3D-AA47-9443-151D4B6D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362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>
            <a:extLst>
              <a:ext uri="{FF2B5EF4-FFF2-40B4-BE49-F238E27FC236}">
                <a16:creationId xmlns:a16="http://schemas.microsoft.com/office/drawing/2014/main" id="{7F90A506-83A8-2E41-9CB1-6F66DE837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88484" name="Picture 4">
            <a:extLst>
              <a:ext uri="{FF2B5EF4-FFF2-40B4-BE49-F238E27FC236}">
                <a16:creationId xmlns:a16="http://schemas.microsoft.com/office/drawing/2014/main" id="{EA722732-4AA6-C54C-ADD4-2C71B1747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463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0B3E7E72-94D4-624B-88AF-78DC02857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Contradicting targets of Java Specialists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FADB9195-F29C-8945-9F88-ABA9A939E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Provide pure business view</a:t>
            </a:r>
          </a:p>
          <a:p>
            <a:r>
              <a:rPr lang="en-US" altLang="en-DE"/>
              <a:t>Control the pure technical environment to fit business requirements</a:t>
            </a:r>
          </a:p>
          <a:p>
            <a:r>
              <a:rPr lang="en-US" altLang="en-DE"/>
              <a:t>OO Models maybe in UML are the master</a:t>
            </a:r>
          </a:p>
          <a:p>
            <a:r>
              <a:rPr lang="en-US" altLang="en-DE"/>
              <a:t>Solution: expose to best praxis technical representation and tune by configuration</a:t>
            </a:r>
          </a:p>
          <a:p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116344649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>
            <a:extLst>
              <a:ext uri="{FF2B5EF4-FFF2-40B4-BE49-F238E27FC236}">
                <a16:creationId xmlns:a16="http://schemas.microsoft.com/office/drawing/2014/main" id="{AF02BAFD-59CF-6049-9F15-1B3CAC5C7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Test with HiFi Tower</a:t>
            </a:r>
          </a:p>
        </p:txBody>
      </p:sp>
      <p:pic>
        <p:nvPicPr>
          <p:cNvPr id="790533" name="Picture 5">
            <a:extLst>
              <a:ext uri="{FF2B5EF4-FFF2-40B4-BE49-F238E27FC236}">
                <a16:creationId xmlns:a16="http://schemas.microsoft.com/office/drawing/2014/main" id="{19EB0B31-8E64-3345-A15C-4423BBBB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3716000" cy="87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0204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>
            <a:extLst>
              <a:ext uri="{FF2B5EF4-FFF2-40B4-BE49-F238E27FC236}">
                <a16:creationId xmlns:a16="http://schemas.microsoft.com/office/drawing/2014/main" id="{DA08BF45-65AA-0E4D-8B37-16C01A297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Collection mapping approaches</a:t>
            </a:r>
            <a:br>
              <a:rPr lang="en-US" altLang="en-DE"/>
            </a:br>
            <a:r>
              <a:rPr lang="en-US" altLang="en-DE"/>
              <a:t>Different schema, nearly no impact on App.</a:t>
            </a:r>
          </a:p>
        </p:txBody>
      </p:sp>
      <p:pic>
        <p:nvPicPr>
          <p:cNvPr id="879621" name="Picture 5">
            <a:extLst>
              <a:ext uri="{FF2B5EF4-FFF2-40B4-BE49-F238E27FC236}">
                <a16:creationId xmlns:a16="http://schemas.microsoft.com/office/drawing/2014/main" id="{2390324F-7E85-AE47-9A3A-2F3ED82A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85900"/>
            <a:ext cx="13730288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9622" name="Picture 6">
            <a:extLst>
              <a:ext uri="{FF2B5EF4-FFF2-40B4-BE49-F238E27FC236}">
                <a16:creationId xmlns:a16="http://schemas.microsoft.com/office/drawing/2014/main" id="{2443B958-36E3-424F-BCF9-BA2089E4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677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>
            <a:extLst>
              <a:ext uri="{FF2B5EF4-FFF2-40B4-BE49-F238E27FC236}">
                <a16:creationId xmlns:a16="http://schemas.microsoft.com/office/drawing/2014/main" id="{0D691DD9-A502-4E4C-9B6F-98473A20A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Collection mapping approaches</a:t>
            </a:r>
            <a:br>
              <a:rPr lang="en-US" altLang="en-DE"/>
            </a:br>
            <a:r>
              <a:rPr lang="en-US" altLang="en-DE"/>
              <a:t>“reverse” Collections are unordered.</a:t>
            </a:r>
          </a:p>
        </p:txBody>
      </p:sp>
      <p:pic>
        <p:nvPicPr>
          <p:cNvPr id="883715" name="Picture 3">
            <a:extLst>
              <a:ext uri="{FF2B5EF4-FFF2-40B4-BE49-F238E27FC236}">
                <a16:creationId xmlns:a16="http://schemas.microsoft.com/office/drawing/2014/main" id="{0C7E788E-B32B-174E-8439-5DBD3B9C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85900"/>
            <a:ext cx="13730288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3717" name="Picture 5">
            <a:extLst>
              <a:ext uri="{FF2B5EF4-FFF2-40B4-BE49-F238E27FC236}">
                <a16:creationId xmlns:a16="http://schemas.microsoft.com/office/drawing/2014/main" id="{B475E02C-2B56-CA4D-B456-B819AC1A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843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>
            <a:extLst>
              <a:ext uri="{FF2B5EF4-FFF2-40B4-BE49-F238E27FC236}">
                <a16:creationId xmlns:a16="http://schemas.microsoft.com/office/drawing/2014/main" id="{52BF2A30-4FAE-D143-9BB1-991A75DC2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Tune Xcalia Intermediation Core™ by Properties e.g. start to play with the tracing modules</a:t>
            </a:r>
          </a:p>
        </p:txBody>
      </p:sp>
      <p:pic>
        <p:nvPicPr>
          <p:cNvPr id="901124" name="Picture 4">
            <a:extLst>
              <a:ext uri="{FF2B5EF4-FFF2-40B4-BE49-F238E27FC236}">
                <a16:creationId xmlns:a16="http://schemas.microsoft.com/office/drawing/2014/main" id="{78F05754-8427-0244-8D16-9080FA8F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85900"/>
            <a:ext cx="1371600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25" name="Picture 5">
            <a:extLst>
              <a:ext uri="{FF2B5EF4-FFF2-40B4-BE49-F238E27FC236}">
                <a16:creationId xmlns:a16="http://schemas.microsoft.com/office/drawing/2014/main" id="{F102327A-88BE-1C4A-A2B7-630E77AC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485900"/>
            <a:ext cx="5715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9765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Rectangle 2">
            <a:extLst>
              <a:ext uri="{FF2B5EF4-FFF2-40B4-BE49-F238E27FC236}">
                <a16:creationId xmlns:a16="http://schemas.microsoft.com/office/drawing/2014/main" id="{8CE32FCF-F3B4-B645-BCF6-D6AF7955F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DE" altLang="en-DE"/>
          </a:p>
        </p:txBody>
      </p:sp>
      <p:sp>
        <p:nvSpPr>
          <p:cNvPr id="894979" name="Rectangle 3">
            <a:extLst>
              <a:ext uri="{FF2B5EF4-FFF2-40B4-BE49-F238E27FC236}">
                <a16:creationId xmlns:a16="http://schemas.microsoft.com/office/drawing/2014/main" id="{B51EDF01-E53A-D64B-B894-F974D7F24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  <p:extLst>
      <p:ext uri="{BB962C8B-B14F-4D97-AF65-F5344CB8AC3E}">
        <p14:creationId xmlns:p14="http://schemas.microsoft.com/office/powerpoint/2010/main" val="367753913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>
            <a:extLst>
              <a:ext uri="{FF2B5EF4-FFF2-40B4-BE49-F238E27FC236}">
                <a16:creationId xmlns:a16="http://schemas.microsoft.com/office/drawing/2014/main" id="{D28399F3-B949-394D-B712-08DBD3A8F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 (15 min)</a:t>
            </a:r>
          </a:p>
        </p:txBody>
      </p:sp>
      <p:sp>
        <p:nvSpPr>
          <p:cNvPr id="545795" name="Rectangle 3">
            <a:extLst>
              <a:ext uri="{FF2B5EF4-FFF2-40B4-BE49-F238E27FC236}">
                <a16:creationId xmlns:a16="http://schemas.microsoft.com/office/drawing/2014/main" id="{562CCAAA-E840-CF45-8884-416444FA7C1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400300"/>
            <a:ext cx="16459200" cy="5886450"/>
          </a:xfrm>
        </p:spPr>
        <p:txBody>
          <a:bodyPr>
            <a:normAutofit fontScale="92500" lnSpcReduction="20000"/>
          </a:bodyPr>
          <a:lstStyle/>
          <a:p>
            <a:r>
              <a:rPr lang="en-US" altLang="en-DE" sz="4200"/>
              <a:t>Paradigms</a:t>
            </a:r>
          </a:p>
          <a:p>
            <a:pPr lvl="1"/>
            <a:r>
              <a:rPr lang="en-US" altLang="en-DE" sz="3600"/>
              <a:t>Entities – OO – Components – Services</a:t>
            </a:r>
          </a:p>
          <a:p>
            <a:pPr lvl="1"/>
            <a:r>
              <a:rPr lang="en-US" altLang="en-DE" sz="3600"/>
              <a:t>Martin Fowler SOA</a:t>
            </a:r>
          </a:p>
          <a:p>
            <a:r>
              <a:rPr lang="en-US" altLang="en-DE" sz="4200"/>
              <a:t>Entities</a:t>
            </a:r>
          </a:p>
          <a:p>
            <a:pPr lvl="1"/>
            <a:r>
              <a:rPr lang="en-US" altLang="en-DE" sz="3600"/>
              <a:t>OO Entities ( Domain Model )</a:t>
            </a:r>
          </a:p>
          <a:p>
            <a:pPr lvl="1"/>
            <a:r>
              <a:rPr lang="en-US" altLang="en-DE" sz="3600"/>
              <a:t>DB Entities</a:t>
            </a:r>
          </a:p>
          <a:p>
            <a:r>
              <a:rPr lang="en-US" altLang="en-DE" sz="4200"/>
              <a:t>Services</a:t>
            </a:r>
          </a:p>
          <a:p>
            <a:pPr lvl="1"/>
            <a:r>
              <a:rPr lang="en-US" altLang="en-DE" sz="3600"/>
              <a:t>Data Services</a:t>
            </a:r>
          </a:p>
          <a:p>
            <a:pPr lvl="1"/>
            <a:r>
              <a:rPr lang="en-US" altLang="en-DE" sz="3600"/>
              <a:t>Process Services</a:t>
            </a:r>
          </a:p>
          <a:p>
            <a:r>
              <a:rPr lang="en-US" altLang="en-DE" sz="4200"/>
              <a:t>Data Sources</a:t>
            </a:r>
          </a:p>
        </p:txBody>
      </p:sp>
    </p:spTree>
    <p:extLst>
      <p:ext uri="{BB962C8B-B14F-4D97-AF65-F5344CB8AC3E}">
        <p14:creationId xmlns:p14="http://schemas.microsoft.com/office/powerpoint/2010/main" val="19953195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3" name="Rectangle 3">
            <a:extLst>
              <a:ext uri="{FF2B5EF4-FFF2-40B4-BE49-F238E27FC236}">
                <a16:creationId xmlns:a16="http://schemas.microsoft.com/office/drawing/2014/main" id="{4A361662-C315-8840-BBB7-6C1CB7476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 </a:t>
            </a:r>
            <a:r>
              <a:rPr lang="en-US" altLang="en-DE" sz="6000"/>
              <a:t>Paradigms</a:t>
            </a:r>
            <a:endParaRPr lang="en-US" altLang="en-DE"/>
          </a:p>
        </p:txBody>
      </p:sp>
      <p:sp>
        <p:nvSpPr>
          <p:cNvPr id="547842" name="Rectangle 2">
            <a:extLst>
              <a:ext uri="{FF2B5EF4-FFF2-40B4-BE49-F238E27FC236}">
                <a16:creationId xmlns:a16="http://schemas.microsoft.com/office/drawing/2014/main" id="{EC06AB38-477F-644B-AE83-ECE5B985C4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400300"/>
            <a:ext cx="16459200" cy="5886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DE"/>
              <a:t>a brief history of time</a:t>
            </a:r>
            <a:br>
              <a:rPr lang="en-US" altLang="en-DE"/>
            </a:br>
            <a:endParaRPr lang="en-US" altLang="en-DE"/>
          </a:p>
        </p:txBody>
      </p:sp>
      <p:sp>
        <p:nvSpPr>
          <p:cNvPr id="547844" name="Line 4">
            <a:extLst>
              <a:ext uri="{FF2B5EF4-FFF2-40B4-BE49-F238E27FC236}">
                <a16:creationId xmlns:a16="http://schemas.microsoft.com/office/drawing/2014/main" id="{657F423E-B495-3849-B36C-244DBB2B1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8925" y="8593932"/>
            <a:ext cx="12258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grpSp>
        <p:nvGrpSpPr>
          <p:cNvPr id="547845" name="Group 5">
            <a:extLst>
              <a:ext uri="{FF2B5EF4-FFF2-40B4-BE49-F238E27FC236}">
                <a16:creationId xmlns:a16="http://schemas.microsoft.com/office/drawing/2014/main" id="{D17C94D7-7892-1E46-BEBD-986D40343BE4}"/>
              </a:ext>
            </a:extLst>
          </p:cNvPr>
          <p:cNvGrpSpPr>
            <a:grpSpLocks/>
          </p:cNvGrpSpPr>
          <p:nvPr/>
        </p:nvGrpSpPr>
        <p:grpSpPr bwMode="auto">
          <a:xfrm>
            <a:off x="3876676" y="8524882"/>
            <a:ext cx="876300" cy="645320"/>
            <a:chOff x="668" y="3580"/>
            <a:chExt cx="368" cy="271"/>
          </a:xfrm>
        </p:grpSpPr>
        <p:sp>
          <p:nvSpPr>
            <p:cNvPr id="547846" name="Line 6">
              <a:extLst>
                <a:ext uri="{FF2B5EF4-FFF2-40B4-BE49-F238E27FC236}">
                  <a16:creationId xmlns:a16="http://schemas.microsoft.com/office/drawing/2014/main" id="{C0B0A23D-61AF-414A-A514-C0ED5FB65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80"/>
              <a:ext cx="0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47" name="Text Box 7">
              <a:extLst>
                <a:ext uri="{FF2B5EF4-FFF2-40B4-BE49-F238E27FC236}">
                  <a16:creationId xmlns:a16="http://schemas.microsoft.com/office/drawing/2014/main" id="{0195C801-7423-5B46-B9F7-45453C896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" y="3638"/>
              <a:ext cx="3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/>
                <a:t>1980</a:t>
              </a:r>
            </a:p>
          </p:txBody>
        </p:sp>
      </p:grpSp>
      <p:grpSp>
        <p:nvGrpSpPr>
          <p:cNvPr id="547848" name="Group 8">
            <a:extLst>
              <a:ext uri="{FF2B5EF4-FFF2-40B4-BE49-F238E27FC236}">
                <a16:creationId xmlns:a16="http://schemas.microsoft.com/office/drawing/2014/main" id="{31F874DB-0402-1141-B846-D3A413D69842}"/>
              </a:ext>
            </a:extLst>
          </p:cNvPr>
          <p:cNvGrpSpPr>
            <a:grpSpLocks/>
          </p:cNvGrpSpPr>
          <p:nvPr/>
        </p:nvGrpSpPr>
        <p:grpSpPr bwMode="auto">
          <a:xfrm>
            <a:off x="10694195" y="8524882"/>
            <a:ext cx="876300" cy="645320"/>
            <a:chOff x="1928" y="3580"/>
            <a:chExt cx="368" cy="271"/>
          </a:xfrm>
        </p:grpSpPr>
        <p:sp>
          <p:nvSpPr>
            <p:cNvPr id="547849" name="Line 9">
              <a:extLst>
                <a:ext uri="{FF2B5EF4-FFF2-40B4-BE49-F238E27FC236}">
                  <a16:creationId xmlns:a16="http://schemas.microsoft.com/office/drawing/2014/main" id="{92A575B4-372D-9248-8AF1-20F4D20017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4" y="3580"/>
              <a:ext cx="0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50" name="Text Box 10">
              <a:extLst>
                <a:ext uri="{FF2B5EF4-FFF2-40B4-BE49-F238E27FC236}">
                  <a16:creationId xmlns:a16="http://schemas.microsoft.com/office/drawing/2014/main" id="{CE70F7E2-30DE-194C-BB71-0AAA574CF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" y="3638"/>
              <a:ext cx="3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/>
                <a:t>1995</a:t>
              </a:r>
            </a:p>
          </p:txBody>
        </p:sp>
      </p:grpSp>
      <p:grpSp>
        <p:nvGrpSpPr>
          <p:cNvPr id="547851" name="Group 11">
            <a:extLst>
              <a:ext uri="{FF2B5EF4-FFF2-40B4-BE49-F238E27FC236}">
                <a16:creationId xmlns:a16="http://schemas.microsoft.com/office/drawing/2014/main" id="{A6B4744C-1C19-3C4E-81A9-991D2CB16459}"/>
              </a:ext>
            </a:extLst>
          </p:cNvPr>
          <p:cNvGrpSpPr>
            <a:grpSpLocks/>
          </p:cNvGrpSpPr>
          <p:nvPr/>
        </p:nvGrpSpPr>
        <p:grpSpPr bwMode="auto">
          <a:xfrm>
            <a:off x="8422483" y="8524882"/>
            <a:ext cx="876300" cy="645320"/>
            <a:chOff x="3232" y="3580"/>
            <a:chExt cx="368" cy="271"/>
          </a:xfrm>
        </p:grpSpPr>
        <p:sp>
          <p:nvSpPr>
            <p:cNvPr id="547852" name="Line 12">
              <a:extLst>
                <a:ext uri="{FF2B5EF4-FFF2-40B4-BE49-F238E27FC236}">
                  <a16:creationId xmlns:a16="http://schemas.microsoft.com/office/drawing/2014/main" id="{EF49F6CF-2301-5A4D-84AA-24087D0ACB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3580"/>
              <a:ext cx="0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53" name="Text Box 13">
              <a:extLst>
                <a:ext uri="{FF2B5EF4-FFF2-40B4-BE49-F238E27FC236}">
                  <a16:creationId xmlns:a16="http://schemas.microsoft.com/office/drawing/2014/main" id="{9F5C54B6-F428-8143-AD0A-24341CDED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2" y="3638"/>
              <a:ext cx="3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/>
                <a:t>1990</a:t>
              </a:r>
            </a:p>
          </p:txBody>
        </p:sp>
      </p:grpSp>
      <p:grpSp>
        <p:nvGrpSpPr>
          <p:cNvPr id="547854" name="Group 14">
            <a:extLst>
              <a:ext uri="{FF2B5EF4-FFF2-40B4-BE49-F238E27FC236}">
                <a16:creationId xmlns:a16="http://schemas.microsoft.com/office/drawing/2014/main" id="{9D7FA4C7-1F51-CD48-AA55-5E018D2B33CE}"/>
              </a:ext>
            </a:extLst>
          </p:cNvPr>
          <p:cNvGrpSpPr>
            <a:grpSpLocks/>
          </p:cNvGrpSpPr>
          <p:nvPr/>
        </p:nvGrpSpPr>
        <p:grpSpPr bwMode="auto">
          <a:xfrm>
            <a:off x="12968288" y="8524882"/>
            <a:ext cx="876300" cy="645320"/>
            <a:chOff x="4486" y="3580"/>
            <a:chExt cx="368" cy="271"/>
          </a:xfrm>
        </p:grpSpPr>
        <p:sp>
          <p:nvSpPr>
            <p:cNvPr id="547855" name="Line 15">
              <a:extLst>
                <a:ext uri="{FF2B5EF4-FFF2-40B4-BE49-F238E27FC236}">
                  <a16:creationId xmlns:a16="http://schemas.microsoft.com/office/drawing/2014/main" id="{F628269F-EA4B-7F4A-838D-6692C64941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" y="3580"/>
              <a:ext cx="0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56" name="Text Box 16">
              <a:extLst>
                <a:ext uri="{FF2B5EF4-FFF2-40B4-BE49-F238E27FC236}">
                  <a16:creationId xmlns:a16="http://schemas.microsoft.com/office/drawing/2014/main" id="{97EFD642-64E3-804C-A3DD-AA4D1ACB3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6" y="3638"/>
              <a:ext cx="3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/>
                <a:t>2000</a:t>
              </a:r>
            </a:p>
          </p:txBody>
        </p:sp>
      </p:grpSp>
      <p:grpSp>
        <p:nvGrpSpPr>
          <p:cNvPr id="547857" name="Group 17">
            <a:extLst>
              <a:ext uri="{FF2B5EF4-FFF2-40B4-BE49-F238E27FC236}">
                <a16:creationId xmlns:a16="http://schemas.microsoft.com/office/drawing/2014/main" id="{2B8D66BC-FC27-E249-A15A-898D06373079}"/>
              </a:ext>
            </a:extLst>
          </p:cNvPr>
          <p:cNvGrpSpPr>
            <a:grpSpLocks/>
          </p:cNvGrpSpPr>
          <p:nvPr/>
        </p:nvGrpSpPr>
        <p:grpSpPr bwMode="auto">
          <a:xfrm>
            <a:off x="3507582" y="6019800"/>
            <a:ext cx="1188243" cy="647700"/>
            <a:chOff x="806" y="2100"/>
            <a:chExt cx="499" cy="272"/>
          </a:xfrm>
        </p:grpSpPr>
        <p:sp>
          <p:nvSpPr>
            <p:cNvPr id="547858" name="Rectangle 18">
              <a:extLst>
                <a:ext uri="{FF2B5EF4-FFF2-40B4-BE49-F238E27FC236}">
                  <a16:creationId xmlns:a16="http://schemas.microsoft.com/office/drawing/2014/main" id="{56CCA7EE-E3FD-A545-96B4-E9CBA058A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100"/>
              <a:ext cx="499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en-US" altLang="en-DE" sz="2100"/>
                <a:t>Person</a:t>
              </a:r>
            </a:p>
          </p:txBody>
        </p:sp>
        <p:sp>
          <p:nvSpPr>
            <p:cNvPr id="547859" name="Rectangle 19">
              <a:extLst>
                <a:ext uri="{FF2B5EF4-FFF2-40B4-BE49-F238E27FC236}">
                  <a16:creationId xmlns:a16="http://schemas.microsoft.com/office/drawing/2014/main" id="{5AB3AE25-37D8-CD48-824D-733D1BCE4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236"/>
              <a:ext cx="499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60" name="Rectangle 20">
              <a:extLst>
                <a:ext uri="{FF2B5EF4-FFF2-40B4-BE49-F238E27FC236}">
                  <a16:creationId xmlns:a16="http://schemas.microsoft.com/office/drawing/2014/main" id="{C5B76CDA-68B1-1B46-B178-0307E2E73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304"/>
              <a:ext cx="499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47861" name="AutoShape 21">
            <a:extLst>
              <a:ext uri="{FF2B5EF4-FFF2-40B4-BE49-F238E27FC236}">
                <a16:creationId xmlns:a16="http://schemas.microsoft.com/office/drawing/2014/main" id="{D9B5CECC-BFF2-F842-A1FC-B071EE0E3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826" y="6288883"/>
            <a:ext cx="233363" cy="109538"/>
          </a:xfrm>
          <a:prstGeom prst="diamond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grpSp>
        <p:nvGrpSpPr>
          <p:cNvPr id="547862" name="Group 22">
            <a:extLst>
              <a:ext uri="{FF2B5EF4-FFF2-40B4-BE49-F238E27FC236}">
                <a16:creationId xmlns:a16="http://schemas.microsoft.com/office/drawing/2014/main" id="{DD950C66-97F0-3C4F-9F2C-CD3DDFCC1CA2}"/>
              </a:ext>
            </a:extLst>
          </p:cNvPr>
          <p:cNvGrpSpPr>
            <a:grpSpLocks/>
          </p:cNvGrpSpPr>
          <p:nvPr/>
        </p:nvGrpSpPr>
        <p:grpSpPr bwMode="auto">
          <a:xfrm>
            <a:off x="5667376" y="6019800"/>
            <a:ext cx="1026320" cy="647700"/>
            <a:chOff x="1713" y="2100"/>
            <a:chExt cx="431" cy="272"/>
          </a:xfrm>
        </p:grpSpPr>
        <p:grpSp>
          <p:nvGrpSpPr>
            <p:cNvPr id="547863" name="Group 23">
              <a:extLst>
                <a:ext uri="{FF2B5EF4-FFF2-40B4-BE49-F238E27FC236}">
                  <a16:creationId xmlns:a16="http://schemas.microsoft.com/office/drawing/2014/main" id="{608538AE-170B-A943-A474-7435C6D7E8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3" y="2100"/>
              <a:ext cx="431" cy="272"/>
              <a:chOff x="3039" y="3680"/>
              <a:chExt cx="499" cy="272"/>
            </a:xfrm>
          </p:grpSpPr>
          <p:sp>
            <p:nvSpPr>
              <p:cNvPr id="547864" name="Rectangle 24">
                <a:extLst>
                  <a:ext uri="{FF2B5EF4-FFF2-40B4-BE49-F238E27FC236}">
                    <a16:creationId xmlns:a16="http://schemas.microsoft.com/office/drawing/2014/main" id="{E627CB6D-F5FA-4043-AF4A-030CC266A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Adresse</a:t>
                </a:r>
              </a:p>
            </p:txBody>
          </p:sp>
          <p:sp>
            <p:nvSpPr>
              <p:cNvPr id="547865" name="Rectangle 25">
                <a:extLst>
                  <a:ext uri="{FF2B5EF4-FFF2-40B4-BE49-F238E27FC236}">
                    <a16:creationId xmlns:a16="http://schemas.microsoft.com/office/drawing/2014/main" id="{04E22BCE-7BAE-5D4E-9F38-AB6B57C36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47866" name="Rectangle 26">
                <a:extLst>
                  <a:ext uri="{FF2B5EF4-FFF2-40B4-BE49-F238E27FC236}">
                    <a16:creationId xmlns:a16="http://schemas.microsoft.com/office/drawing/2014/main" id="{7F0DC031-8D53-BC4D-8BFE-A84EE040E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47867" name="Rectangle 27">
              <a:extLst>
                <a:ext uri="{FF2B5EF4-FFF2-40B4-BE49-F238E27FC236}">
                  <a16:creationId xmlns:a16="http://schemas.microsoft.com/office/drawing/2014/main" id="{1A22F9DD-31C1-284D-A830-D97569DA1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" y="2100"/>
              <a:ext cx="4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cxnSp>
        <p:nvCxnSpPr>
          <p:cNvPr id="547868" name="AutoShape 28">
            <a:extLst>
              <a:ext uri="{FF2B5EF4-FFF2-40B4-BE49-F238E27FC236}">
                <a16:creationId xmlns:a16="http://schemas.microsoft.com/office/drawing/2014/main" id="{80BE5D83-3B82-8244-A2E6-D52FF1BE2D9D}"/>
              </a:ext>
            </a:extLst>
          </p:cNvPr>
          <p:cNvCxnSpPr>
            <a:cxnSpLocks noChangeShapeType="1"/>
            <a:stCxn id="547861" idx="3"/>
            <a:endCxn id="547867" idx="1"/>
          </p:cNvCxnSpPr>
          <p:nvPr/>
        </p:nvCxnSpPr>
        <p:spPr bwMode="auto">
          <a:xfrm>
            <a:off x="4929188" y="6343650"/>
            <a:ext cx="738188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7869" name="Group 29">
            <a:extLst>
              <a:ext uri="{FF2B5EF4-FFF2-40B4-BE49-F238E27FC236}">
                <a16:creationId xmlns:a16="http://schemas.microsoft.com/office/drawing/2014/main" id="{1935FF21-6E11-724D-BDA3-2AAF6EE4B5DC}"/>
              </a:ext>
            </a:extLst>
          </p:cNvPr>
          <p:cNvGrpSpPr>
            <a:grpSpLocks/>
          </p:cNvGrpSpPr>
          <p:nvPr/>
        </p:nvGrpSpPr>
        <p:grpSpPr bwMode="auto">
          <a:xfrm>
            <a:off x="3669507" y="5029200"/>
            <a:ext cx="864393" cy="647700"/>
            <a:chOff x="1350" y="1765"/>
            <a:chExt cx="363" cy="272"/>
          </a:xfrm>
        </p:grpSpPr>
        <p:sp>
          <p:nvSpPr>
            <p:cNvPr id="547870" name="Rectangle 30">
              <a:extLst>
                <a:ext uri="{FF2B5EF4-FFF2-40B4-BE49-F238E27FC236}">
                  <a16:creationId xmlns:a16="http://schemas.microsoft.com/office/drawing/2014/main" id="{9E157CC3-5EB4-FE4A-A03A-89A5546FE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765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en-US" altLang="en-DE" sz="2100"/>
                <a:t>Firma</a:t>
              </a:r>
            </a:p>
          </p:txBody>
        </p:sp>
        <p:sp>
          <p:nvSpPr>
            <p:cNvPr id="547871" name="Rectangle 31">
              <a:extLst>
                <a:ext uri="{FF2B5EF4-FFF2-40B4-BE49-F238E27FC236}">
                  <a16:creationId xmlns:a16="http://schemas.microsoft.com/office/drawing/2014/main" id="{3E9BE409-A67F-2B41-93CF-396A58D32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901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72" name="Rectangle 32">
              <a:extLst>
                <a:ext uri="{FF2B5EF4-FFF2-40B4-BE49-F238E27FC236}">
                  <a16:creationId xmlns:a16="http://schemas.microsoft.com/office/drawing/2014/main" id="{3B63E547-8A6F-734D-9F35-CB5FADE6A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969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73" name="Rectangle 33">
              <a:extLst>
                <a:ext uri="{FF2B5EF4-FFF2-40B4-BE49-F238E27FC236}">
                  <a16:creationId xmlns:a16="http://schemas.microsoft.com/office/drawing/2014/main" id="{3757910D-5FE7-854D-8633-D10821E00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" y="1765"/>
              <a:ext cx="36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47874" name="AutoShape 34">
            <a:extLst>
              <a:ext uri="{FF2B5EF4-FFF2-40B4-BE49-F238E27FC236}">
                <a16:creationId xmlns:a16="http://schemas.microsoft.com/office/drawing/2014/main" id="{5152964E-9D80-714D-BA70-D5C10EC25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298283"/>
            <a:ext cx="233363" cy="109538"/>
          </a:xfrm>
          <a:prstGeom prst="diamond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cxnSp>
        <p:nvCxnSpPr>
          <p:cNvPr id="547875" name="AutoShape 35">
            <a:extLst>
              <a:ext uri="{FF2B5EF4-FFF2-40B4-BE49-F238E27FC236}">
                <a16:creationId xmlns:a16="http://schemas.microsoft.com/office/drawing/2014/main" id="{ADC85D6D-E88C-534C-945F-14060BB11179}"/>
              </a:ext>
            </a:extLst>
          </p:cNvPr>
          <p:cNvCxnSpPr>
            <a:cxnSpLocks noChangeShapeType="1"/>
            <a:stCxn id="547874" idx="3"/>
            <a:endCxn id="547867" idx="1"/>
          </p:cNvCxnSpPr>
          <p:nvPr/>
        </p:nvCxnSpPr>
        <p:spPr bwMode="auto">
          <a:xfrm>
            <a:off x="4781550" y="5353050"/>
            <a:ext cx="885825" cy="990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7876" name="Group 36">
            <a:extLst>
              <a:ext uri="{FF2B5EF4-FFF2-40B4-BE49-F238E27FC236}">
                <a16:creationId xmlns:a16="http://schemas.microsoft.com/office/drawing/2014/main" id="{DB546B68-4D48-F94C-AAA5-F667779D4674}"/>
              </a:ext>
            </a:extLst>
          </p:cNvPr>
          <p:cNvGrpSpPr>
            <a:grpSpLocks/>
          </p:cNvGrpSpPr>
          <p:nvPr/>
        </p:nvGrpSpPr>
        <p:grpSpPr bwMode="auto">
          <a:xfrm>
            <a:off x="8384382" y="6129338"/>
            <a:ext cx="1188243" cy="647700"/>
            <a:chOff x="806" y="2100"/>
            <a:chExt cx="499" cy="272"/>
          </a:xfrm>
        </p:grpSpPr>
        <p:sp>
          <p:nvSpPr>
            <p:cNvPr id="547877" name="Rectangle 37">
              <a:extLst>
                <a:ext uri="{FF2B5EF4-FFF2-40B4-BE49-F238E27FC236}">
                  <a16:creationId xmlns:a16="http://schemas.microsoft.com/office/drawing/2014/main" id="{B7138557-D5F5-F348-9DA5-156ABF34A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100"/>
              <a:ext cx="499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en-US" altLang="en-DE" sz="2100"/>
                <a:t>Person</a:t>
              </a:r>
            </a:p>
          </p:txBody>
        </p:sp>
        <p:sp>
          <p:nvSpPr>
            <p:cNvPr id="547878" name="Rectangle 38">
              <a:extLst>
                <a:ext uri="{FF2B5EF4-FFF2-40B4-BE49-F238E27FC236}">
                  <a16:creationId xmlns:a16="http://schemas.microsoft.com/office/drawing/2014/main" id="{07BDCD1D-57D5-C24A-A1D6-1A281C5FC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236"/>
              <a:ext cx="499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79" name="Rectangle 39">
              <a:extLst>
                <a:ext uri="{FF2B5EF4-FFF2-40B4-BE49-F238E27FC236}">
                  <a16:creationId xmlns:a16="http://schemas.microsoft.com/office/drawing/2014/main" id="{13C6BF26-8861-CE4E-867C-A1583620E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304"/>
              <a:ext cx="499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47880" name="AutoShape 40">
            <a:extLst>
              <a:ext uri="{FF2B5EF4-FFF2-40B4-BE49-F238E27FC236}">
                <a16:creationId xmlns:a16="http://schemas.microsoft.com/office/drawing/2014/main" id="{4525DF1D-A166-3949-8388-AF2C20363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26" y="6398420"/>
            <a:ext cx="233363" cy="109538"/>
          </a:xfrm>
          <a:prstGeom prst="diamond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grpSp>
        <p:nvGrpSpPr>
          <p:cNvPr id="547881" name="Group 41">
            <a:extLst>
              <a:ext uri="{FF2B5EF4-FFF2-40B4-BE49-F238E27FC236}">
                <a16:creationId xmlns:a16="http://schemas.microsoft.com/office/drawing/2014/main" id="{D31AEDF3-EAAE-594B-992B-CE58EBB5FCF7}"/>
              </a:ext>
            </a:extLst>
          </p:cNvPr>
          <p:cNvGrpSpPr>
            <a:grpSpLocks/>
          </p:cNvGrpSpPr>
          <p:nvPr/>
        </p:nvGrpSpPr>
        <p:grpSpPr bwMode="auto">
          <a:xfrm>
            <a:off x="10544176" y="6129338"/>
            <a:ext cx="1026320" cy="647700"/>
            <a:chOff x="1713" y="2100"/>
            <a:chExt cx="431" cy="272"/>
          </a:xfrm>
        </p:grpSpPr>
        <p:grpSp>
          <p:nvGrpSpPr>
            <p:cNvPr id="547882" name="Group 42">
              <a:extLst>
                <a:ext uri="{FF2B5EF4-FFF2-40B4-BE49-F238E27FC236}">
                  <a16:creationId xmlns:a16="http://schemas.microsoft.com/office/drawing/2014/main" id="{80631404-AD6E-654C-8669-038152571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3" y="2100"/>
              <a:ext cx="431" cy="272"/>
              <a:chOff x="3039" y="3680"/>
              <a:chExt cx="499" cy="272"/>
            </a:xfrm>
          </p:grpSpPr>
          <p:sp>
            <p:nvSpPr>
              <p:cNvPr id="547883" name="Rectangle 43">
                <a:extLst>
                  <a:ext uri="{FF2B5EF4-FFF2-40B4-BE49-F238E27FC236}">
                    <a16:creationId xmlns:a16="http://schemas.microsoft.com/office/drawing/2014/main" id="{80F6C5DE-1954-0143-B25B-58B86614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Adresse</a:t>
                </a:r>
              </a:p>
            </p:txBody>
          </p:sp>
          <p:sp>
            <p:nvSpPr>
              <p:cNvPr id="547884" name="Rectangle 44">
                <a:extLst>
                  <a:ext uri="{FF2B5EF4-FFF2-40B4-BE49-F238E27FC236}">
                    <a16:creationId xmlns:a16="http://schemas.microsoft.com/office/drawing/2014/main" id="{C10E3CF3-EEED-EC40-BF6F-3606642C1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47885" name="Rectangle 45">
                <a:extLst>
                  <a:ext uri="{FF2B5EF4-FFF2-40B4-BE49-F238E27FC236}">
                    <a16:creationId xmlns:a16="http://schemas.microsoft.com/office/drawing/2014/main" id="{1AAEE403-FB15-E44B-B597-CC979D819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47886" name="Rectangle 46">
              <a:extLst>
                <a:ext uri="{FF2B5EF4-FFF2-40B4-BE49-F238E27FC236}">
                  <a16:creationId xmlns:a16="http://schemas.microsoft.com/office/drawing/2014/main" id="{660B3333-80F3-F648-8357-AEAFE2C5C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" y="2100"/>
              <a:ext cx="4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cxnSp>
        <p:nvCxnSpPr>
          <p:cNvPr id="547887" name="AutoShape 47">
            <a:extLst>
              <a:ext uri="{FF2B5EF4-FFF2-40B4-BE49-F238E27FC236}">
                <a16:creationId xmlns:a16="http://schemas.microsoft.com/office/drawing/2014/main" id="{167242D0-B9C2-E849-8CFA-062A4EDBBCC3}"/>
              </a:ext>
            </a:extLst>
          </p:cNvPr>
          <p:cNvCxnSpPr>
            <a:cxnSpLocks noChangeShapeType="1"/>
            <a:stCxn id="547880" idx="3"/>
            <a:endCxn id="547886" idx="1"/>
          </p:cNvCxnSpPr>
          <p:nvPr/>
        </p:nvCxnSpPr>
        <p:spPr bwMode="auto">
          <a:xfrm>
            <a:off x="9805988" y="6453188"/>
            <a:ext cx="738188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7888" name="Group 48">
            <a:extLst>
              <a:ext uri="{FF2B5EF4-FFF2-40B4-BE49-F238E27FC236}">
                <a16:creationId xmlns:a16="http://schemas.microsoft.com/office/drawing/2014/main" id="{943DEB63-D376-C842-9C46-46A6FBE553A3}"/>
              </a:ext>
            </a:extLst>
          </p:cNvPr>
          <p:cNvGrpSpPr>
            <a:grpSpLocks/>
          </p:cNvGrpSpPr>
          <p:nvPr/>
        </p:nvGrpSpPr>
        <p:grpSpPr bwMode="auto">
          <a:xfrm>
            <a:off x="8546307" y="5138738"/>
            <a:ext cx="864393" cy="647700"/>
            <a:chOff x="1350" y="1765"/>
            <a:chExt cx="363" cy="272"/>
          </a:xfrm>
        </p:grpSpPr>
        <p:sp>
          <p:nvSpPr>
            <p:cNvPr id="547889" name="Rectangle 49">
              <a:extLst>
                <a:ext uri="{FF2B5EF4-FFF2-40B4-BE49-F238E27FC236}">
                  <a16:creationId xmlns:a16="http://schemas.microsoft.com/office/drawing/2014/main" id="{CF556EE9-6AA9-234A-981F-AF4FEFFF6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765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en-US" altLang="en-DE" sz="2100"/>
                <a:t>Firma</a:t>
              </a:r>
            </a:p>
          </p:txBody>
        </p:sp>
        <p:sp>
          <p:nvSpPr>
            <p:cNvPr id="547890" name="Rectangle 50">
              <a:extLst>
                <a:ext uri="{FF2B5EF4-FFF2-40B4-BE49-F238E27FC236}">
                  <a16:creationId xmlns:a16="http://schemas.microsoft.com/office/drawing/2014/main" id="{2AB094BC-47B7-3741-B3FC-E5B99B281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901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91" name="Rectangle 51">
              <a:extLst>
                <a:ext uri="{FF2B5EF4-FFF2-40B4-BE49-F238E27FC236}">
                  <a16:creationId xmlns:a16="http://schemas.microsoft.com/office/drawing/2014/main" id="{0F04A8C8-3D52-2348-90FF-43CC5F9AF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969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892" name="Rectangle 52">
              <a:extLst>
                <a:ext uri="{FF2B5EF4-FFF2-40B4-BE49-F238E27FC236}">
                  <a16:creationId xmlns:a16="http://schemas.microsoft.com/office/drawing/2014/main" id="{816D4FAF-A293-0A44-8A6B-82A99CD93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" y="1765"/>
              <a:ext cx="36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47893" name="AutoShape 53">
            <a:extLst>
              <a:ext uri="{FF2B5EF4-FFF2-40B4-BE49-F238E27FC236}">
                <a16:creationId xmlns:a16="http://schemas.microsoft.com/office/drawing/2014/main" id="{92E8C5F4-5778-134E-88F9-80860363B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988" y="5407820"/>
            <a:ext cx="233363" cy="109538"/>
          </a:xfrm>
          <a:prstGeom prst="diamond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cxnSp>
        <p:nvCxnSpPr>
          <p:cNvPr id="547894" name="AutoShape 54">
            <a:extLst>
              <a:ext uri="{FF2B5EF4-FFF2-40B4-BE49-F238E27FC236}">
                <a16:creationId xmlns:a16="http://schemas.microsoft.com/office/drawing/2014/main" id="{42F01D51-699C-2C47-BD53-785F74C26A3D}"/>
              </a:ext>
            </a:extLst>
          </p:cNvPr>
          <p:cNvCxnSpPr>
            <a:cxnSpLocks noChangeShapeType="1"/>
            <a:stCxn id="547893" idx="3"/>
            <a:endCxn id="547886" idx="1"/>
          </p:cNvCxnSpPr>
          <p:nvPr/>
        </p:nvCxnSpPr>
        <p:spPr bwMode="auto">
          <a:xfrm>
            <a:off x="9658350" y="5462588"/>
            <a:ext cx="885825" cy="990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7895" name="AutoShape 55">
            <a:extLst>
              <a:ext uri="{FF2B5EF4-FFF2-40B4-BE49-F238E27FC236}">
                <a16:creationId xmlns:a16="http://schemas.microsoft.com/office/drawing/2014/main" id="{44B3B8CC-FBB0-9642-935F-5A06CA8DB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2538" y="6777038"/>
            <a:ext cx="247650" cy="21431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grpSp>
        <p:nvGrpSpPr>
          <p:cNvPr id="547896" name="Group 56">
            <a:extLst>
              <a:ext uri="{FF2B5EF4-FFF2-40B4-BE49-F238E27FC236}">
                <a16:creationId xmlns:a16="http://schemas.microsoft.com/office/drawing/2014/main" id="{72AB135D-2AAE-3F49-BCEA-B8E7AB27E17E}"/>
              </a:ext>
            </a:extLst>
          </p:cNvPr>
          <p:cNvGrpSpPr>
            <a:grpSpLocks/>
          </p:cNvGrpSpPr>
          <p:nvPr/>
        </p:nvGrpSpPr>
        <p:grpSpPr bwMode="auto">
          <a:xfrm>
            <a:off x="7374732" y="7546182"/>
            <a:ext cx="1512093" cy="647700"/>
            <a:chOff x="3269" y="3093"/>
            <a:chExt cx="635" cy="272"/>
          </a:xfrm>
        </p:grpSpPr>
        <p:grpSp>
          <p:nvGrpSpPr>
            <p:cNvPr id="547897" name="Group 57">
              <a:extLst>
                <a:ext uri="{FF2B5EF4-FFF2-40B4-BE49-F238E27FC236}">
                  <a16:creationId xmlns:a16="http://schemas.microsoft.com/office/drawing/2014/main" id="{DDD39026-A914-CD43-8044-8001AB71F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9" y="3093"/>
              <a:ext cx="635" cy="272"/>
              <a:chOff x="3039" y="3680"/>
              <a:chExt cx="499" cy="272"/>
            </a:xfrm>
          </p:grpSpPr>
          <p:sp>
            <p:nvSpPr>
              <p:cNvPr id="547898" name="Rectangle 58">
                <a:extLst>
                  <a:ext uri="{FF2B5EF4-FFF2-40B4-BE49-F238E27FC236}">
                    <a16:creationId xmlns:a16="http://schemas.microsoft.com/office/drawing/2014/main" id="{8E7095C1-30E2-D640-8662-40DE04B8B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Antragssteller</a:t>
                </a:r>
              </a:p>
            </p:txBody>
          </p:sp>
          <p:sp>
            <p:nvSpPr>
              <p:cNvPr id="547899" name="Rectangle 59">
                <a:extLst>
                  <a:ext uri="{FF2B5EF4-FFF2-40B4-BE49-F238E27FC236}">
                    <a16:creationId xmlns:a16="http://schemas.microsoft.com/office/drawing/2014/main" id="{70E173F9-773E-B245-AD9C-92A85B8A0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47900" name="Rectangle 60">
                <a:extLst>
                  <a:ext uri="{FF2B5EF4-FFF2-40B4-BE49-F238E27FC236}">
                    <a16:creationId xmlns:a16="http://schemas.microsoft.com/office/drawing/2014/main" id="{E2114971-48BA-0146-AA51-51BDBE2B9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47901" name="Rectangle 61">
              <a:extLst>
                <a:ext uri="{FF2B5EF4-FFF2-40B4-BE49-F238E27FC236}">
                  <a16:creationId xmlns:a16="http://schemas.microsoft.com/office/drawing/2014/main" id="{2A0CB18B-5C03-C448-8FB6-618DBBF98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" y="3093"/>
              <a:ext cx="635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grpSp>
        <p:nvGrpSpPr>
          <p:cNvPr id="547902" name="Group 62">
            <a:extLst>
              <a:ext uri="{FF2B5EF4-FFF2-40B4-BE49-F238E27FC236}">
                <a16:creationId xmlns:a16="http://schemas.microsoft.com/office/drawing/2014/main" id="{8D204F27-9C0E-E144-9EEF-774B74EE1B16}"/>
              </a:ext>
            </a:extLst>
          </p:cNvPr>
          <p:cNvGrpSpPr>
            <a:grpSpLocks/>
          </p:cNvGrpSpPr>
          <p:nvPr/>
        </p:nvGrpSpPr>
        <p:grpSpPr bwMode="auto">
          <a:xfrm>
            <a:off x="9265445" y="7546182"/>
            <a:ext cx="1402556" cy="647700"/>
            <a:chOff x="4063" y="3093"/>
            <a:chExt cx="589" cy="272"/>
          </a:xfrm>
        </p:grpSpPr>
        <p:grpSp>
          <p:nvGrpSpPr>
            <p:cNvPr id="547903" name="Group 63">
              <a:extLst>
                <a:ext uri="{FF2B5EF4-FFF2-40B4-BE49-F238E27FC236}">
                  <a16:creationId xmlns:a16="http://schemas.microsoft.com/office/drawing/2014/main" id="{58BC53D9-B8BB-8C48-B980-62030E295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3" y="3093"/>
              <a:ext cx="589" cy="272"/>
              <a:chOff x="3039" y="3680"/>
              <a:chExt cx="499" cy="272"/>
            </a:xfrm>
          </p:grpSpPr>
          <p:sp>
            <p:nvSpPr>
              <p:cNvPr id="547904" name="Rectangle 64">
                <a:extLst>
                  <a:ext uri="{FF2B5EF4-FFF2-40B4-BE49-F238E27FC236}">
                    <a16:creationId xmlns:a16="http://schemas.microsoft.com/office/drawing/2014/main" id="{5FD6DE7E-1E0B-E94C-9459-C137DDBBA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Versicherter</a:t>
                </a:r>
              </a:p>
            </p:txBody>
          </p:sp>
          <p:sp>
            <p:nvSpPr>
              <p:cNvPr id="547905" name="Rectangle 65">
                <a:extLst>
                  <a:ext uri="{FF2B5EF4-FFF2-40B4-BE49-F238E27FC236}">
                    <a16:creationId xmlns:a16="http://schemas.microsoft.com/office/drawing/2014/main" id="{A4CDEC4B-C884-C24E-A48E-52849454F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47906" name="Rectangle 66">
                <a:extLst>
                  <a:ext uri="{FF2B5EF4-FFF2-40B4-BE49-F238E27FC236}">
                    <a16:creationId xmlns:a16="http://schemas.microsoft.com/office/drawing/2014/main" id="{AD2CD730-C39C-7F49-B412-E9F5FFE8E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47907" name="Rectangle 67">
              <a:extLst>
                <a:ext uri="{FF2B5EF4-FFF2-40B4-BE49-F238E27FC236}">
                  <a16:creationId xmlns:a16="http://schemas.microsoft.com/office/drawing/2014/main" id="{64F4394A-ED3C-C646-9453-90350458D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3" y="3093"/>
              <a:ext cx="589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cxnSp>
        <p:nvCxnSpPr>
          <p:cNvPr id="547908" name="AutoShape 68">
            <a:extLst>
              <a:ext uri="{FF2B5EF4-FFF2-40B4-BE49-F238E27FC236}">
                <a16:creationId xmlns:a16="http://schemas.microsoft.com/office/drawing/2014/main" id="{DE572BB2-3365-8C45-8B24-29A35A5DA843}"/>
              </a:ext>
            </a:extLst>
          </p:cNvPr>
          <p:cNvCxnSpPr>
            <a:cxnSpLocks noChangeShapeType="1"/>
            <a:stCxn id="547895" idx="3"/>
            <a:endCxn id="547901" idx="0"/>
          </p:cNvCxnSpPr>
          <p:nvPr/>
        </p:nvCxnSpPr>
        <p:spPr bwMode="auto">
          <a:xfrm rot="5400000">
            <a:off x="8286750" y="6836570"/>
            <a:ext cx="554832" cy="864393"/>
          </a:xfrm>
          <a:prstGeom prst="bentConnector3">
            <a:avLst>
              <a:gd name="adj1" fmla="val 49787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7909" name="AutoShape 69">
            <a:extLst>
              <a:ext uri="{FF2B5EF4-FFF2-40B4-BE49-F238E27FC236}">
                <a16:creationId xmlns:a16="http://schemas.microsoft.com/office/drawing/2014/main" id="{7C0C6B68-328C-5E47-992F-72C45F2705C2}"/>
              </a:ext>
            </a:extLst>
          </p:cNvPr>
          <p:cNvCxnSpPr>
            <a:cxnSpLocks noChangeShapeType="1"/>
            <a:stCxn id="547895" idx="3"/>
            <a:endCxn id="547907" idx="0"/>
          </p:cNvCxnSpPr>
          <p:nvPr/>
        </p:nvCxnSpPr>
        <p:spPr bwMode="auto">
          <a:xfrm rot="16200000" flipH="1">
            <a:off x="9204722" y="6782991"/>
            <a:ext cx="554832" cy="971550"/>
          </a:xfrm>
          <a:prstGeom prst="bentConnector3">
            <a:avLst>
              <a:gd name="adj1" fmla="val 49787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7910" name="Group 70">
            <a:extLst>
              <a:ext uri="{FF2B5EF4-FFF2-40B4-BE49-F238E27FC236}">
                <a16:creationId xmlns:a16="http://schemas.microsoft.com/office/drawing/2014/main" id="{AB271AA5-32D8-EC4F-8238-40844B4DEE9F}"/>
              </a:ext>
            </a:extLst>
          </p:cNvPr>
          <p:cNvGrpSpPr>
            <a:grpSpLocks/>
          </p:cNvGrpSpPr>
          <p:nvPr/>
        </p:nvGrpSpPr>
        <p:grpSpPr bwMode="auto">
          <a:xfrm>
            <a:off x="12615863" y="6853238"/>
            <a:ext cx="1566863" cy="1304925"/>
            <a:chOff x="4690" y="1719"/>
            <a:chExt cx="363" cy="272"/>
          </a:xfrm>
        </p:grpSpPr>
        <p:sp>
          <p:nvSpPr>
            <p:cNvPr id="547911" name="Rectangle 71">
              <a:extLst>
                <a:ext uri="{FF2B5EF4-FFF2-40B4-BE49-F238E27FC236}">
                  <a16:creationId xmlns:a16="http://schemas.microsoft.com/office/drawing/2014/main" id="{78A3D889-8361-8245-9079-5C76FBEC9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719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PersonImpl</a:t>
              </a:r>
            </a:p>
          </p:txBody>
        </p:sp>
        <p:sp>
          <p:nvSpPr>
            <p:cNvPr id="547912" name="Rectangle 72">
              <a:extLst>
                <a:ext uri="{FF2B5EF4-FFF2-40B4-BE49-F238E27FC236}">
                  <a16:creationId xmlns:a16="http://schemas.microsoft.com/office/drawing/2014/main" id="{4AC752D3-19B8-B04F-9E2B-696038335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855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913" name="Rectangle 73">
              <a:extLst>
                <a:ext uri="{FF2B5EF4-FFF2-40B4-BE49-F238E27FC236}">
                  <a16:creationId xmlns:a16="http://schemas.microsoft.com/office/drawing/2014/main" id="{69B8847A-46BC-AC47-94DA-A8763FC15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923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914" name="Rectangle 74">
              <a:extLst>
                <a:ext uri="{FF2B5EF4-FFF2-40B4-BE49-F238E27FC236}">
                  <a16:creationId xmlns:a16="http://schemas.microsoft.com/office/drawing/2014/main" id="{A74A74EE-751A-2041-98BD-29D4BC2FB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" y="1719"/>
              <a:ext cx="36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grpSp>
        <p:nvGrpSpPr>
          <p:cNvPr id="547915" name="Group 75">
            <a:extLst>
              <a:ext uri="{FF2B5EF4-FFF2-40B4-BE49-F238E27FC236}">
                <a16:creationId xmlns:a16="http://schemas.microsoft.com/office/drawing/2014/main" id="{34FE2781-4809-5B43-BE62-EF8FF32034B5}"/>
              </a:ext>
            </a:extLst>
          </p:cNvPr>
          <p:cNvGrpSpPr>
            <a:grpSpLocks/>
          </p:cNvGrpSpPr>
          <p:nvPr/>
        </p:nvGrpSpPr>
        <p:grpSpPr bwMode="auto">
          <a:xfrm>
            <a:off x="11844338" y="5395913"/>
            <a:ext cx="1566863" cy="978695"/>
            <a:chOff x="4564" y="1110"/>
            <a:chExt cx="728" cy="411"/>
          </a:xfrm>
        </p:grpSpPr>
        <p:sp>
          <p:nvSpPr>
            <p:cNvPr id="547916" name="Rectangle 76">
              <a:extLst>
                <a:ext uri="{FF2B5EF4-FFF2-40B4-BE49-F238E27FC236}">
                  <a16:creationId xmlns:a16="http://schemas.microsoft.com/office/drawing/2014/main" id="{1F021718-5D5D-6C48-AEE4-5FA8E650C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1110"/>
              <a:ext cx="728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&lt;</a:t>
              </a:r>
              <a:r>
                <a:rPr lang="en-US" altLang="en-DE" sz="2100"/>
                <a:t>interface</a:t>
              </a:r>
              <a:r>
                <a:rPr lang="de-DE" altLang="en-DE" sz="2100"/>
                <a:t>&gt;</a:t>
              </a:r>
              <a:br>
                <a:rPr lang="de-DE" altLang="en-DE" sz="2100"/>
              </a:br>
              <a:r>
                <a:rPr lang="de-DE" altLang="en-DE" sz="2100"/>
                <a:t>PersonHome</a:t>
              </a:r>
            </a:p>
          </p:txBody>
        </p:sp>
        <p:sp>
          <p:nvSpPr>
            <p:cNvPr id="547917" name="Rectangle 77">
              <a:extLst>
                <a:ext uri="{FF2B5EF4-FFF2-40B4-BE49-F238E27FC236}">
                  <a16:creationId xmlns:a16="http://schemas.microsoft.com/office/drawing/2014/main" id="{8A45C10C-6D75-1944-93CA-5C84FAFD2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1384"/>
              <a:ext cx="728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918" name="Rectangle 78">
              <a:extLst>
                <a:ext uri="{FF2B5EF4-FFF2-40B4-BE49-F238E27FC236}">
                  <a16:creationId xmlns:a16="http://schemas.microsoft.com/office/drawing/2014/main" id="{7CE8F0C8-C94C-9B41-9C0B-FB7E291BD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6" y="1110"/>
              <a:ext cx="726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47919" name="AutoShape 79">
            <a:extLst>
              <a:ext uri="{FF2B5EF4-FFF2-40B4-BE49-F238E27FC236}">
                <a16:creationId xmlns:a16="http://schemas.microsoft.com/office/drawing/2014/main" id="{7523FB88-8FEA-5A49-9D8B-48617F6E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5863" y="6369845"/>
            <a:ext cx="223838" cy="21431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cxnSp>
        <p:nvCxnSpPr>
          <p:cNvPr id="547920" name="AutoShape 80">
            <a:extLst>
              <a:ext uri="{FF2B5EF4-FFF2-40B4-BE49-F238E27FC236}">
                <a16:creationId xmlns:a16="http://schemas.microsoft.com/office/drawing/2014/main" id="{3A1F0673-BA40-724F-9216-53D6477C4B5B}"/>
              </a:ext>
            </a:extLst>
          </p:cNvPr>
          <p:cNvCxnSpPr>
            <a:cxnSpLocks noChangeShapeType="1"/>
            <a:stCxn id="547919" idx="3"/>
            <a:endCxn id="547914" idx="0"/>
          </p:cNvCxnSpPr>
          <p:nvPr/>
        </p:nvCxnSpPr>
        <p:spPr bwMode="auto">
          <a:xfrm rot="16200000" flipH="1">
            <a:off x="12930188" y="6381752"/>
            <a:ext cx="269081" cy="673893"/>
          </a:xfrm>
          <a:prstGeom prst="bentConnector3">
            <a:avLst>
              <a:gd name="adj1" fmla="val 49556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7921" name="Group 81">
            <a:extLst>
              <a:ext uri="{FF2B5EF4-FFF2-40B4-BE49-F238E27FC236}">
                <a16:creationId xmlns:a16="http://schemas.microsoft.com/office/drawing/2014/main" id="{CD112A17-0F3E-7B4E-9C64-CC68D0E44A8D}"/>
              </a:ext>
            </a:extLst>
          </p:cNvPr>
          <p:cNvGrpSpPr>
            <a:grpSpLocks/>
          </p:cNvGrpSpPr>
          <p:nvPr/>
        </p:nvGrpSpPr>
        <p:grpSpPr bwMode="auto">
          <a:xfrm>
            <a:off x="13630276" y="5395913"/>
            <a:ext cx="1566863" cy="978695"/>
            <a:chOff x="4564" y="1110"/>
            <a:chExt cx="728" cy="411"/>
          </a:xfrm>
        </p:grpSpPr>
        <p:sp>
          <p:nvSpPr>
            <p:cNvPr id="547922" name="Rectangle 82">
              <a:extLst>
                <a:ext uri="{FF2B5EF4-FFF2-40B4-BE49-F238E27FC236}">
                  <a16:creationId xmlns:a16="http://schemas.microsoft.com/office/drawing/2014/main" id="{778294C0-6F5A-F647-A491-45D66AF8D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1110"/>
              <a:ext cx="728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&lt;</a:t>
              </a:r>
              <a:r>
                <a:rPr lang="en-US" altLang="en-DE" sz="2100"/>
                <a:t>interface</a:t>
              </a:r>
              <a:r>
                <a:rPr lang="de-DE" altLang="en-DE" sz="2100"/>
                <a:t>&gt;</a:t>
              </a:r>
              <a:br>
                <a:rPr lang="de-DE" altLang="en-DE" sz="2100"/>
              </a:br>
              <a:r>
                <a:rPr lang="de-DE" altLang="en-DE" sz="2100"/>
                <a:t>PersonRemote</a:t>
              </a:r>
            </a:p>
          </p:txBody>
        </p:sp>
        <p:sp>
          <p:nvSpPr>
            <p:cNvPr id="547923" name="Rectangle 83">
              <a:extLst>
                <a:ext uri="{FF2B5EF4-FFF2-40B4-BE49-F238E27FC236}">
                  <a16:creationId xmlns:a16="http://schemas.microsoft.com/office/drawing/2014/main" id="{005D3E68-8104-3648-8989-5A2EFCECA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1384"/>
              <a:ext cx="728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924" name="Rectangle 84">
              <a:extLst>
                <a:ext uri="{FF2B5EF4-FFF2-40B4-BE49-F238E27FC236}">
                  <a16:creationId xmlns:a16="http://schemas.microsoft.com/office/drawing/2014/main" id="{96FFE066-86E3-1F4F-8200-580B58BA6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6" y="1110"/>
              <a:ext cx="726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47925" name="AutoShape 85">
            <a:extLst>
              <a:ext uri="{FF2B5EF4-FFF2-40B4-BE49-F238E27FC236}">
                <a16:creationId xmlns:a16="http://schemas.microsoft.com/office/drawing/2014/main" id="{B0F9130B-DB1B-DC46-B613-75B5FEDC6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7103270"/>
            <a:ext cx="926307" cy="804863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1800" b="1"/>
              <a:t>relational</a:t>
            </a:r>
          </a:p>
          <a:p>
            <a:r>
              <a:rPr lang="en-US" altLang="en-DE" sz="1800" b="1"/>
              <a:t>Database</a:t>
            </a:r>
          </a:p>
        </p:txBody>
      </p:sp>
      <p:sp>
        <p:nvSpPr>
          <p:cNvPr id="547926" name="AutoShape 86">
            <a:extLst>
              <a:ext uri="{FF2B5EF4-FFF2-40B4-BE49-F238E27FC236}">
                <a16:creationId xmlns:a16="http://schemas.microsoft.com/office/drawing/2014/main" id="{626E38AF-283B-DB4E-9EC0-09C549C46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2683" y="3667125"/>
            <a:ext cx="1547813" cy="1333500"/>
          </a:xfrm>
          <a:prstGeom prst="hexagon">
            <a:avLst>
              <a:gd name="adj" fmla="val 29018"/>
              <a:gd name="vf" fmla="val 11547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100" b="1"/>
              <a:t>Person</a:t>
            </a:r>
          </a:p>
          <a:p>
            <a:r>
              <a:rPr lang="en-US" altLang="en-DE" sz="2100" b="1"/>
              <a:t>Services</a:t>
            </a:r>
          </a:p>
        </p:txBody>
      </p:sp>
      <p:grpSp>
        <p:nvGrpSpPr>
          <p:cNvPr id="547927" name="Group 87">
            <a:extLst>
              <a:ext uri="{FF2B5EF4-FFF2-40B4-BE49-F238E27FC236}">
                <a16:creationId xmlns:a16="http://schemas.microsoft.com/office/drawing/2014/main" id="{358DCCD6-93CB-F549-9975-C9329347A2C7}"/>
              </a:ext>
            </a:extLst>
          </p:cNvPr>
          <p:cNvGrpSpPr>
            <a:grpSpLocks/>
          </p:cNvGrpSpPr>
          <p:nvPr/>
        </p:nvGrpSpPr>
        <p:grpSpPr bwMode="auto">
          <a:xfrm>
            <a:off x="11722895" y="3681413"/>
            <a:ext cx="1423988" cy="1304925"/>
            <a:chOff x="3605" y="1849"/>
            <a:chExt cx="598" cy="548"/>
          </a:xfrm>
        </p:grpSpPr>
        <p:grpSp>
          <p:nvGrpSpPr>
            <p:cNvPr id="547928" name="Group 88">
              <a:extLst>
                <a:ext uri="{FF2B5EF4-FFF2-40B4-BE49-F238E27FC236}">
                  <a16:creationId xmlns:a16="http://schemas.microsoft.com/office/drawing/2014/main" id="{0BBF0D93-DAC7-0845-972A-B7E2F95E29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4" y="1849"/>
              <a:ext cx="519" cy="548"/>
              <a:chOff x="4690" y="1719"/>
              <a:chExt cx="363" cy="272"/>
            </a:xfrm>
          </p:grpSpPr>
          <p:sp>
            <p:nvSpPr>
              <p:cNvPr id="547929" name="Rectangle 89">
                <a:extLst>
                  <a:ext uri="{FF2B5EF4-FFF2-40B4-BE49-F238E27FC236}">
                    <a16:creationId xmlns:a16="http://schemas.microsoft.com/office/drawing/2014/main" id="{E0470EE1-5DE7-DA4C-91FF-144B4273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0" y="1719"/>
                <a:ext cx="363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de-DE" altLang="en-DE" sz="2100"/>
                  <a:t>Person</a:t>
                </a:r>
              </a:p>
            </p:txBody>
          </p:sp>
          <p:sp>
            <p:nvSpPr>
              <p:cNvPr id="547930" name="Rectangle 90">
                <a:extLst>
                  <a:ext uri="{FF2B5EF4-FFF2-40B4-BE49-F238E27FC236}">
                    <a16:creationId xmlns:a16="http://schemas.microsoft.com/office/drawing/2014/main" id="{F3CE4005-7C72-DF4D-A630-04A1D47C4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0" y="1855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47931" name="Rectangle 91">
                <a:extLst>
                  <a:ext uri="{FF2B5EF4-FFF2-40B4-BE49-F238E27FC236}">
                    <a16:creationId xmlns:a16="http://schemas.microsoft.com/office/drawing/2014/main" id="{6316B817-67C1-9E48-89A0-3134405D8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0" y="1923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47932" name="Rectangle 92">
                <a:extLst>
                  <a:ext uri="{FF2B5EF4-FFF2-40B4-BE49-F238E27FC236}">
                    <a16:creationId xmlns:a16="http://schemas.microsoft.com/office/drawing/2014/main" id="{35F8F5F2-9B7D-DF47-8296-12CF3D56C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1" y="1719"/>
                <a:ext cx="362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47933" name="Rectangle 93">
              <a:extLst>
                <a:ext uri="{FF2B5EF4-FFF2-40B4-BE49-F238E27FC236}">
                  <a16:creationId xmlns:a16="http://schemas.microsoft.com/office/drawing/2014/main" id="{F3BFBFB9-A245-A846-9BB5-63DD72087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1877"/>
              <a:ext cx="158" cy="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934" name="Rectangle 94">
              <a:extLst>
                <a:ext uri="{FF2B5EF4-FFF2-40B4-BE49-F238E27FC236}">
                  <a16:creationId xmlns:a16="http://schemas.microsoft.com/office/drawing/2014/main" id="{C7F3286D-E3A0-7D4D-A8F2-3535C6D9E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1990"/>
              <a:ext cx="158" cy="8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47935" name="AutoShape 95">
            <a:extLst>
              <a:ext uri="{FF2B5EF4-FFF2-40B4-BE49-F238E27FC236}">
                <a16:creationId xmlns:a16="http://schemas.microsoft.com/office/drawing/2014/main" id="{6C74ACD6-CB58-1141-9F61-694EDB96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51" y="6369845"/>
            <a:ext cx="223838" cy="21431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cxnSp>
        <p:nvCxnSpPr>
          <p:cNvPr id="547936" name="AutoShape 96">
            <a:extLst>
              <a:ext uri="{FF2B5EF4-FFF2-40B4-BE49-F238E27FC236}">
                <a16:creationId xmlns:a16="http://schemas.microsoft.com/office/drawing/2014/main" id="{3A8AA469-4478-4548-B900-D125906A4237}"/>
              </a:ext>
            </a:extLst>
          </p:cNvPr>
          <p:cNvCxnSpPr>
            <a:cxnSpLocks noChangeShapeType="1"/>
            <a:stCxn id="547935" idx="3"/>
            <a:endCxn id="547914" idx="0"/>
          </p:cNvCxnSpPr>
          <p:nvPr/>
        </p:nvCxnSpPr>
        <p:spPr bwMode="auto">
          <a:xfrm rot="5400000">
            <a:off x="13813633" y="6172201"/>
            <a:ext cx="269081" cy="1092995"/>
          </a:xfrm>
          <a:prstGeom prst="bentConnector3">
            <a:avLst>
              <a:gd name="adj1" fmla="val 49556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7937" name="Group 97">
            <a:extLst>
              <a:ext uri="{FF2B5EF4-FFF2-40B4-BE49-F238E27FC236}">
                <a16:creationId xmlns:a16="http://schemas.microsoft.com/office/drawing/2014/main" id="{FE566C72-84A2-6045-8027-C607FBFF1EE8}"/>
              </a:ext>
            </a:extLst>
          </p:cNvPr>
          <p:cNvGrpSpPr>
            <a:grpSpLocks/>
          </p:cNvGrpSpPr>
          <p:nvPr/>
        </p:nvGrpSpPr>
        <p:grpSpPr bwMode="auto">
          <a:xfrm>
            <a:off x="6148388" y="8524882"/>
            <a:ext cx="876300" cy="645320"/>
            <a:chOff x="1928" y="3580"/>
            <a:chExt cx="368" cy="271"/>
          </a:xfrm>
        </p:grpSpPr>
        <p:sp>
          <p:nvSpPr>
            <p:cNvPr id="547938" name="Line 98">
              <a:extLst>
                <a:ext uri="{FF2B5EF4-FFF2-40B4-BE49-F238E27FC236}">
                  <a16:creationId xmlns:a16="http://schemas.microsoft.com/office/drawing/2014/main" id="{8F50E443-A375-7849-8EED-9845FE7EC7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4" y="3580"/>
              <a:ext cx="0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47939" name="Text Box 99">
              <a:extLst>
                <a:ext uri="{FF2B5EF4-FFF2-40B4-BE49-F238E27FC236}">
                  <a16:creationId xmlns:a16="http://schemas.microsoft.com/office/drawing/2014/main" id="{B5D3C5A9-81CC-1343-9A95-81353FA7C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" y="3638"/>
              <a:ext cx="36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/>
                <a:t>1985</a:t>
              </a:r>
            </a:p>
          </p:txBody>
        </p:sp>
      </p:grpSp>
      <p:cxnSp>
        <p:nvCxnSpPr>
          <p:cNvPr id="547940" name="AutoShape 100">
            <a:extLst>
              <a:ext uri="{FF2B5EF4-FFF2-40B4-BE49-F238E27FC236}">
                <a16:creationId xmlns:a16="http://schemas.microsoft.com/office/drawing/2014/main" id="{70281759-040C-0F45-8A75-34AAC9B8F854}"/>
              </a:ext>
            </a:extLst>
          </p:cNvPr>
          <p:cNvCxnSpPr>
            <a:cxnSpLocks noChangeShapeType="1"/>
            <a:stCxn id="547873" idx="2"/>
            <a:endCxn id="547858" idx="0"/>
          </p:cNvCxnSpPr>
          <p:nvPr/>
        </p:nvCxnSpPr>
        <p:spPr bwMode="auto">
          <a:xfrm>
            <a:off x="4102895" y="5676900"/>
            <a:ext cx="0" cy="34290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7941" name="AutoShape 101">
            <a:extLst>
              <a:ext uri="{FF2B5EF4-FFF2-40B4-BE49-F238E27FC236}">
                <a16:creationId xmlns:a16="http://schemas.microsoft.com/office/drawing/2014/main" id="{E5B4ED16-C357-2249-94FD-0EDDEB1D96EF}"/>
              </a:ext>
            </a:extLst>
          </p:cNvPr>
          <p:cNvCxnSpPr>
            <a:cxnSpLocks noChangeShapeType="1"/>
            <a:stCxn id="547892" idx="2"/>
            <a:endCxn id="547877" idx="0"/>
          </p:cNvCxnSpPr>
          <p:nvPr/>
        </p:nvCxnSpPr>
        <p:spPr bwMode="auto">
          <a:xfrm>
            <a:off x="8979695" y="5786438"/>
            <a:ext cx="0" cy="34290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7942" name="Rectangle 102">
            <a:extLst>
              <a:ext uri="{FF2B5EF4-FFF2-40B4-BE49-F238E27FC236}">
                <a16:creationId xmlns:a16="http://schemas.microsoft.com/office/drawing/2014/main" id="{12E7415E-568A-A641-AC37-58C7EC1BA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3429000"/>
            <a:ext cx="1813317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CORBA</a:t>
            </a: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Objects</a:t>
            </a:r>
          </a:p>
        </p:txBody>
      </p:sp>
      <p:sp>
        <p:nvSpPr>
          <p:cNvPr id="547943" name="Rectangle 103">
            <a:extLst>
              <a:ext uri="{FF2B5EF4-FFF2-40B4-BE49-F238E27FC236}">
                <a16:creationId xmlns:a16="http://schemas.microsoft.com/office/drawing/2014/main" id="{FBAD56CE-B0FA-4948-8F00-15555454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6195" y="2405063"/>
            <a:ext cx="2914324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J2EE</a:t>
            </a: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Components</a:t>
            </a:r>
          </a:p>
        </p:txBody>
      </p:sp>
      <p:sp>
        <p:nvSpPr>
          <p:cNvPr id="547944" name="Rectangle 104">
            <a:extLst>
              <a:ext uri="{FF2B5EF4-FFF2-40B4-BE49-F238E27FC236}">
                <a16:creationId xmlns:a16="http://schemas.microsoft.com/office/drawing/2014/main" id="{03C76A6F-23FD-7F4C-97F8-8F8E95DA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6" y="2405063"/>
            <a:ext cx="1944507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SOA</a:t>
            </a: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Services</a:t>
            </a:r>
          </a:p>
        </p:txBody>
      </p:sp>
      <p:sp>
        <p:nvSpPr>
          <p:cNvPr id="547945" name="Rectangle 105">
            <a:extLst>
              <a:ext uri="{FF2B5EF4-FFF2-40B4-BE49-F238E27FC236}">
                <a16:creationId xmlns:a16="http://schemas.microsoft.com/office/drawing/2014/main" id="{CF347ADC-F73A-A640-BA98-9C535CB41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007" y="3429000"/>
            <a:ext cx="2470548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E/R Model</a:t>
            </a: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Entities</a:t>
            </a:r>
          </a:p>
        </p:txBody>
      </p:sp>
      <p:sp>
        <p:nvSpPr>
          <p:cNvPr id="547946" name="Text Box 106">
            <a:extLst>
              <a:ext uri="{FF2B5EF4-FFF2-40B4-BE49-F238E27FC236}">
                <a16:creationId xmlns:a16="http://schemas.microsoft.com/office/drawing/2014/main" id="{D379F3E0-6587-B043-9E0C-1BC340209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857" y="6246020"/>
            <a:ext cx="32893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>
                <a:solidFill>
                  <a:schemeClr val="accent1"/>
                </a:solidFill>
              </a:rPr>
              <a:t>*</a:t>
            </a:r>
            <a:endParaRPr lang="en-US" altLang="en-DE">
              <a:solidFill>
                <a:schemeClr val="accent1"/>
              </a:solidFill>
            </a:endParaRPr>
          </a:p>
        </p:txBody>
      </p:sp>
      <p:sp>
        <p:nvSpPr>
          <p:cNvPr id="547947" name="Text Box 107">
            <a:extLst>
              <a:ext uri="{FF2B5EF4-FFF2-40B4-BE49-F238E27FC236}">
                <a16:creationId xmlns:a16="http://schemas.microsoft.com/office/drawing/2014/main" id="{014FEFE9-BA28-5045-ADB0-54108DD3F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970" y="5355433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1200">
                <a:solidFill>
                  <a:schemeClr val="accent1"/>
                </a:solidFill>
              </a:rPr>
              <a:t>1</a:t>
            </a:r>
            <a:endParaRPr lang="en-US" altLang="en-DE" sz="1200">
              <a:solidFill>
                <a:schemeClr val="accent1"/>
              </a:solidFill>
            </a:endParaRPr>
          </a:p>
        </p:txBody>
      </p:sp>
      <p:sp>
        <p:nvSpPr>
          <p:cNvPr id="547948" name="Text Box 108">
            <a:extLst>
              <a:ext uri="{FF2B5EF4-FFF2-40B4-BE49-F238E27FC236}">
                <a16:creationId xmlns:a16="http://schemas.microsoft.com/office/drawing/2014/main" id="{B9C9D253-908A-D246-B197-49E9BF618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93645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1200">
                <a:solidFill>
                  <a:schemeClr val="accent1"/>
                </a:solidFill>
              </a:rPr>
              <a:t>1</a:t>
            </a:r>
            <a:endParaRPr lang="en-US" altLang="en-DE" sz="1200">
              <a:solidFill>
                <a:schemeClr val="accent1"/>
              </a:solidFill>
            </a:endParaRPr>
          </a:p>
        </p:txBody>
      </p:sp>
      <p:sp>
        <p:nvSpPr>
          <p:cNvPr id="547949" name="Text Box 109">
            <a:extLst>
              <a:ext uri="{FF2B5EF4-FFF2-40B4-BE49-F238E27FC236}">
                <a16:creationId xmlns:a16="http://schemas.microsoft.com/office/drawing/2014/main" id="{51065770-EEF2-0C48-837F-E1E50C3A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895" y="5624513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1200">
                <a:solidFill>
                  <a:schemeClr val="accent1"/>
                </a:solidFill>
              </a:rPr>
              <a:t>1</a:t>
            </a:r>
            <a:endParaRPr lang="en-US" altLang="en-DE" sz="1200">
              <a:solidFill>
                <a:schemeClr val="accent1"/>
              </a:solidFill>
            </a:endParaRPr>
          </a:p>
        </p:txBody>
      </p:sp>
      <p:sp>
        <p:nvSpPr>
          <p:cNvPr id="547950" name="Text Box 110">
            <a:extLst>
              <a:ext uri="{FF2B5EF4-FFF2-40B4-BE49-F238E27FC236}">
                <a16:creationId xmlns:a16="http://schemas.microsoft.com/office/drawing/2014/main" id="{59F53254-F28D-9946-A316-9E8E1788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420" y="57721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1200">
                <a:solidFill>
                  <a:schemeClr val="accent1"/>
                </a:solidFill>
              </a:rPr>
              <a:t>1</a:t>
            </a:r>
            <a:endParaRPr lang="en-US" altLang="en-DE" sz="1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739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>
            <a:extLst>
              <a:ext uri="{FF2B5EF4-FFF2-40B4-BE49-F238E27FC236}">
                <a16:creationId xmlns:a16="http://schemas.microsoft.com/office/drawing/2014/main" id="{0F039DC4-A2DA-1F49-A34D-1681B47C2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 </a:t>
            </a:r>
            <a:r>
              <a:rPr lang="en-US" altLang="en-DE" sz="6000"/>
              <a:t>Paradigms:</a:t>
            </a:r>
            <a:r>
              <a:rPr lang="de-DE" altLang="en-DE"/>
              <a:t> </a:t>
            </a:r>
            <a:r>
              <a:rPr lang="de-DE" altLang="en-DE" sz="4800"/>
              <a:t>SOA nach Martin Fowler</a:t>
            </a:r>
          </a:p>
        </p:txBody>
      </p:sp>
      <p:pic>
        <p:nvPicPr>
          <p:cNvPr id="549891" name="Picture 3">
            <a:extLst>
              <a:ext uri="{FF2B5EF4-FFF2-40B4-BE49-F238E27FC236}">
                <a16:creationId xmlns:a16="http://schemas.microsoft.com/office/drawing/2014/main" id="{83234EF8-C2ED-C248-A68E-42EA1A24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714500"/>
            <a:ext cx="71628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9892" name="Picture 4">
            <a:extLst>
              <a:ext uri="{FF2B5EF4-FFF2-40B4-BE49-F238E27FC236}">
                <a16:creationId xmlns:a16="http://schemas.microsoft.com/office/drawing/2014/main" id="{A07EF644-17D8-CB49-BEFB-41D5E418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86050"/>
            <a:ext cx="58293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3" name="Text Box 5">
            <a:extLst>
              <a:ext uri="{FF2B5EF4-FFF2-40B4-BE49-F238E27FC236}">
                <a16:creationId xmlns:a16="http://schemas.microsoft.com/office/drawing/2014/main" id="{04BEA72E-C936-5142-BFF3-5A6634271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920" y="1869283"/>
            <a:ext cx="3733714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en-DE" sz="4050" b="1">
                <a:latin typeface="Helvetica-Normal" pitchFamily="2" charset="0"/>
                <a:ea typeface="MS PGothic" panose="020B0600070205080204" pitchFamily="34" charset="-128"/>
              </a:rPr>
              <a:t>Domain Model</a:t>
            </a:r>
            <a:endParaRPr lang="en-US" altLang="en-DE" sz="4050" b="1">
              <a:latin typeface="Helvetica-Normal" pitchFamily="2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65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4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>
            <a:extLst>
              <a:ext uri="{FF2B5EF4-FFF2-40B4-BE49-F238E27FC236}">
                <a16:creationId xmlns:a16="http://schemas.microsoft.com/office/drawing/2014/main" id="{2A2C3691-08D4-0F4A-8E21-0CDA697BF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</a:t>
            </a:r>
            <a:br>
              <a:rPr lang="en-US" altLang="en-DE"/>
            </a:br>
            <a:r>
              <a:rPr lang="en-US" altLang="en-DE"/>
              <a:t>OO </a:t>
            </a:r>
            <a:r>
              <a:rPr lang="en-US" altLang="en-DE" sz="6000"/>
              <a:t>Entities</a:t>
            </a:r>
          </a:p>
        </p:txBody>
      </p:sp>
      <p:sp>
        <p:nvSpPr>
          <p:cNvPr id="551939" name="Rectangle 3">
            <a:extLst>
              <a:ext uri="{FF2B5EF4-FFF2-40B4-BE49-F238E27FC236}">
                <a16:creationId xmlns:a16="http://schemas.microsoft.com/office/drawing/2014/main" id="{A244706C-AE86-C442-960E-F72E8373DD0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2825" y="1943100"/>
            <a:ext cx="12195175" cy="7086600"/>
          </a:xfrm>
        </p:spPr>
        <p:txBody>
          <a:bodyPr/>
          <a:lstStyle/>
          <a:p>
            <a:r>
              <a:rPr lang="en-US" altLang="en-DE"/>
              <a:t>OO is the only model which reflects reality easily</a:t>
            </a:r>
          </a:p>
          <a:p>
            <a:pPr lvl="1"/>
            <a:r>
              <a:rPr lang="en-US" altLang="en-DE"/>
              <a:t>look at your HiFi Tower at home</a:t>
            </a:r>
          </a:p>
        </p:txBody>
      </p:sp>
      <p:pic>
        <p:nvPicPr>
          <p:cNvPr id="551940" name="Picture 4">
            <a:extLst>
              <a:ext uri="{FF2B5EF4-FFF2-40B4-BE49-F238E27FC236}">
                <a16:creationId xmlns:a16="http://schemas.microsoft.com/office/drawing/2014/main" id="{9F981345-8FB0-8D44-985B-A241741D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95" y="3400425"/>
            <a:ext cx="11141868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572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2">
            <a:extLst>
              <a:ext uri="{FF2B5EF4-FFF2-40B4-BE49-F238E27FC236}">
                <a16:creationId xmlns:a16="http://schemas.microsoft.com/office/drawing/2014/main" id="{81F8C50F-DBA6-3E42-AAF8-EC6292E6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400425"/>
            <a:ext cx="1114187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987" name="Rectangle 3">
            <a:extLst>
              <a:ext uri="{FF2B5EF4-FFF2-40B4-BE49-F238E27FC236}">
                <a16:creationId xmlns:a16="http://schemas.microsoft.com/office/drawing/2014/main" id="{E38BD076-6904-8A48-B177-AA7220727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</a:t>
            </a:r>
            <a:br>
              <a:rPr lang="en-US" altLang="en-DE"/>
            </a:br>
            <a:r>
              <a:rPr lang="en-US" altLang="en-DE"/>
              <a:t>DB </a:t>
            </a:r>
            <a:r>
              <a:rPr lang="en-US" altLang="en-DE" sz="6000"/>
              <a:t>Entities</a:t>
            </a:r>
          </a:p>
        </p:txBody>
      </p:sp>
      <p:sp>
        <p:nvSpPr>
          <p:cNvPr id="553988" name="Rectangle 4">
            <a:extLst>
              <a:ext uri="{FF2B5EF4-FFF2-40B4-BE49-F238E27FC236}">
                <a16:creationId xmlns:a16="http://schemas.microsoft.com/office/drawing/2014/main" id="{30716D94-DEB8-D54B-9D9E-8878F234DE4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2825" y="1943100"/>
            <a:ext cx="12195175" cy="7086600"/>
          </a:xfrm>
        </p:spPr>
        <p:txBody>
          <a:bodyPr/>
          <a:lstStyle/>
          <a:p>
            <a:r>
              <a:rPr lang="en-US" altLang="en-DE"/>
              <a:t>Which are the persistent classes</a:t>
            </a:r>
          </a:p>
        </p:txBody>
      </p:sp>
      <p:pic>
        <p:nvPicPr>
          <p:cNvPr id="553989" name="Picture 5">
            <a:extLst>
              <a:ext uri="{FF2B5EF4-FFF2-40B4-BE49-F238E27FC236}">
                <a16:creationId xmlns:a16="http://schemas.microsoft.com/office/drawing/2014/main" id="{9DC168D1-F63D-0743-9381-B2A25631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r="53596" b="50952"/>
          <a:stretch>
            <a:fillRect/>
          </a:stretch>
        </p:blipFill>
        <p:spPr bwMode="auto">
          <a:xfrm>
            <a:off x="2771776" y="3028950"/>
            <a:ext cx="80152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618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>
            <a:extLst>
              <a:ext uri="{FF2B5EF4-FFF2-40B4-BE49-F238E27FC236}">
                <a16:creationId xmlns:a16="http://schemas.microsoft.com/office/drawing/2014/main" id="{42E7E746-FBB2-1142-9098-A848C6AE6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Contradicting targets of Java Specialists Provide pure business view</a:t>
            </a:r>
          </a:p>
        </p:txBody>
      </p:sp>
      <p:sp>
        <p:nvSpPr>
          <p:cNvPr id="565251" name="Rectangle 3">
            <a:extLst>
              <a:ext uri="{FF2B5EF4-FFF2-40B4-BE49-F238E27FC236}">
                <a16:creationId xmlns:a16="http://schemas.microsoft.com/office/drawing/2014/main" id="{13D7550B-70A6-8F4C-AD26-04F1FF546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 dirty="0"/>
              <a:t>The business view is aligned with the business reality. OO is made to reflect reality:</a:t>
            </a:r>
          </a:p>
        </p:txBody>
      </p:sp>
      <p:pic>
        <p:nvPicPr>
          <p:cNvPr id="565252" name="Picture 4">
            <a:extLst>
              <a:ext uri="{FF2B5EF4-FFF2-40B4-BE49-F238E27FC236}">
                <a16:creationId xmlns:a16="http://schemas.microsoft.com/office/drawing/2014/main" id="{85153545-738E-3D41-B674-9AC2FDAD9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20" y="6815138"/>
            <a:ext cx="42862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5254" name="Picture 6">
            <a:extLst>
              <a:ext uri="{FF2B5EF4-FFF2-40B4-BE49-F238E27FC236}">
                <a16:creationId xmlns:a16="http://schemas.microsoft.com/office/drawing/2014/main" id="{CDD70D04-51EB-C142-A6F4-31B5FAA9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20" y="5614988"/>
            <a:ext cx="428625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5256" name="Picture 8">
            <a:extLst>
              <a:ext uri="{FF2B5EF4-FFF2-40B4-BE49-F238E27FC236}">
                <a16:creationId xmlns:a16="http://schemas.microsoft.com/office/drawing/2014/main" id="{9F6F8C32-94E1-8340-953B-C82E4D98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809">
            <a:off x="5603083" y="7165183"/>
            <a:ext cx="2262188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5253" name="Picture 5">
            <a:extLst>
              <a:ext uri="{FF2B5EF4-FFF2-40B4-BE49-F238E27FC236}">
                <a16:creationId xmlns:a16="http://schemas.microsoft.com/office/drawing/2014/main" id="{7083E6F2-D081-A448-80B1-5EC7CFCB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07" y="4712495"/>
            <a:ext cx="428625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5255" name="Picture 7">
            <a:extLst>
              <a:ext uri="{FF2B5EF4-FFF2-40B4-BE49-F238E27FC236}">
                <a16:creationId xmlns:a16="http://schemas.microsoft.com/office/drawing/2014/main" id="{CE65177D-F071-3842-84EC-E155E084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20" y="3824288"/>
            <a:ext cx="4286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57" name="Text Box 9">
            <a:extLst>
              <a:ext uri="{FF2B5EF4-FFF2-40B4-BE49-F238E27FC236}">
                <a16:creationId xmlns:a16="http://schemas.microsoft.com/office/drawing/2014/main" id="{8C6F6C86-DF66-2A4E-BC8B-9DAAD876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270" y="3974307"/>
            <a:ext cx="781288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DE" sz="2800" dirty="0"/>
              <a:t>A simple example, which everybody knows from at home. The business view is not interested in the technical details. </a:t>
            </a:r>
            <a:br>
              <a:rPr lang="en-US" altLang="en-DE" sz="2800" dirty="0"/>
            </a:br>
            <a:endParaRPr lang="en-US" altLang="en-DE" sz="2800" dirty="0"/>
          </a:p>
        </p:txBody>
      </p:sp>
      <p:pic>
        <p:nvPicPr>
          <p:cNvPr id="565259" name="Picture 11">
            <a:extLst>
              <a:ext uri="{FF2B5EF4-FFF2-40B4-BE49-F238E27FC236}">
                <a16:creationId xmlns:a16="http://schemas.microsoft.com/office/drawing/2014/main" id="{73C94113-74CA-0B45-9375-D3D82911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425" y="5376863"/>
            <a:ext cx="313372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64" name="Rectangle 16">
            <a:extLst>
              <a:ext uri="{FF2B5EF4-FFF2-40B4-BE49-F238E27FC236}">
                <a16:creationId xmlns:a16="http://schemas.microsoft.com/office/drawing/2014/main" id="{2C081BCE-EF7A-9E48-A9E4-AC7B9A0B9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270" y="5643563"/>
            <a:ext cx="467915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DE" sz="2800" dirty="0"/>
              <a:t>It’s interested in the contracts: what to provide and </a:t>
            </a:r>
            <a:br>
              <a:rPr lang="en-US" altLang="en-DE" sz="2800" dirty="0"/>
            </a:br>
            <a:r>
              <a:rPr lang="en-US" altLang="en-DE" sz="2800" dirty="0"/>
              <a:t>what to receive.</a:t>
            </a:r>
          </a:p>
          <a:p>
            <a:pPr algn="l"/>
            <a:endParaRPr lang="en-US" altLang="en-DE" sz="2800" dirty="0"/>
          </a:p>
          <a:p>
            <a:pPr algn="l"/>
            <a:r>
              <a:rPr lang="en-US" altLang="en-DE" sz="2800" dirty="0"/>
              <a:t>It’s driven by resources, results and fulltime of targets.</a:t>
            </a:r>
          </a:p>
        </p:txBody>
      </p:sp>
      <p:pic>
        <p:nvPicPr>
          <p:cNvPr id="565265" name="Picture 17">
            <a:extLst>
              <a:ext uri="{FF2B5EF4-FFF2-40B4-BE49-F238E27FC236}">
                <a16:creationId xmlns:a16="http://schemas.microsoft.com/office/drawing/2014/main" id="{A1919954-04D7-A64B-89B9-85A45927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6124575"/>
            <a:ext cx="1128713" cy="111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5267" name="Picture 19" descr="Lautsprecher einschalten">
            <a:extLst>
              <a:ext uri="{FF2B5EF4-FFF2-40B4-BE49-F238E27FC236}">
                <a16:creationId xmlns:a16="http://schemas.microsoft.com/office/drawing/2014/main" id="{0AEAF3C3-BCBC-5547-86B5-3A3DB32E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6" y="6838951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00432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>
            <a:extLst>
              <a:ext uri="{FF2B5EF4-FFF2-40B4-BE49-F238E27FC236}">
                <a16:creationId xmlns:a16="http://schemas.microsoft.com/office/drawing/2014/main" id="{C58A8999-D5C2-D447-AD4D-B4834A8EC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</a:t>
            </a:r>
            <a:br>
              <a:rPr lang="en-US" altLang="en-DE"/>
            </a:br>
            <a:r>
              <a:rPr lang="en-US" altLang="en-DE"/>
              <a:t>Data Service</a:t>
            </a:r>
          </a:p>
        </p:txBody>
      </p:sp>
      <p:sp>
        <p:nvSpPr>
          <p:cNvPr id="556114" name="Rectangle 82">
            <a:extLst>
              <a:ext uri="{FF2B5EF4-FFF2-40B4-BE49-F238E27FC236}">
                <a16:creationId xmlns:a16="http://schemas.microsoft.com/office/drawing/2014/main" id="{82112FE9-2783-0944-9EE6-081B439BD65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6405563"/>
            <a:ext cx="4699000" cy="26241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DE" sz="4200"/>
              <a:t>POJO</a:t>
            </a:r>
          </a:p>
          <a:p>
            <a:pPr>
              <a:lnSpc>
                <a:spcPct val="80000"/>
              </a:lnSpc>
            </a:pPr>
            <a:r>
              <a:rPr lang="en-US" altLang="en-DE" sz="4200"/>
              <a:t>EJB</a:t>
            </a:r>
          </a:p>
          <a:p>
            <a:pPr>
              <a:lnSpc>
                <a:spcPct val="80000"/>
              </a:lnSpc>
            </a:pPr>
            <a:r>
              <a:rPr lang="en-US" altLang="en-DE" sz="4200"/>
              <a:t>JDO </a:t>
            </a:r>
          </a:p>
          <a:p>
            <a:pPr>
              <a:lnSpc>
                <a:spcPct val="80000"/>
              </a:lnSpc>
            </a:pPr>
            <a:r>
              <a:rPr lang="en-US" altLang="en-DE" sz="4200"/>
              <a:t>SDO</a:t>
            </a:r>
          </a:p>
        </p:txBody>
      </p:sp>
      <p:sp>
        <p:nvSpPr>
          <p:cNvPr id="556035" name="Rectangle 3">
            <a:extLst>
              <a:ext uri="{FF2B5EF4-FFF2-40B4-BE49-F238E27FC236}">
                <a16:creationId xmlns:a16="http://schemas.microsoft.com/office/drawing/2014/main" id="{8D10B214-3D6C-2A48-8B75-AF460448B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738" y="1662113"/>
            <a:ext cx="19224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3600" b="1">
                <a:solidFill>
                  <a:srgbClr val="028DBD"/>
                </a:solidFill>
                <a:latin typeface="Forgotten Futurist" panose="02000506000000020004" pitchFamily="2" charset="0"/>
              </a:rPr>
              <a:t>Entitäten</a:t>
            </a:r>
          </a:p>
          <a:p>
            <a:r>
              <a:rPr lang="en-US" altLang="en-DE" sz="3600" b="1">
                <a:solidFill>
                  <a:srgbClr val="028DBD"/>
                </a:solidFill>
                <a:latin typeface="Forgotten Futurist" panose="02000506000000020004" pitchFamily="2" charset="0"/>
              </a:rPr>
              <a:t>Entities</a:t>
            </a:r>
          </a:p>
        </p:txBody>
      </p:sp>
      <p:grpSp>
        <p:nvGrpSpPr>
          <p:cNvPr id="556036" name="Group 4">
            <a:extLst>
              <a:ext uri="{FF2B5EF4-FFF2-40B4-BE49-F238E27FC236}">
                <a16:creationId xmlns:a16="http://schemas.microsoft.com/office/drawing/2014/main" id="{20603548-6F9C-E848-95A5-FA8C59FC3CE3}"/>
              </a:ext>
            </a:extLst>
          </p:cNvPr>
          <p:cNvGrpSpPr>
            <a:grpSpLocks/>
          </p:cNvGrpSpPr>
          <p:nvPr/>
        </p:nvGrpSpPr>
        <p:grpSpPr bwMode="auto">
          <a:xfrm>
            <a:off x="3314700" y="3026570"/>
            <a:ext cx="4698207" cy="2862263"/>
            <a:chOff x="432" y="1271"/>
            <a:chExt cx="1973" cy="1202"/>
          </a:xfrm>
        </p:grpSpPr>
        <p:grpSp>
          <p:nvGrpSpPr>
            <p:cNvPr id="556037" name="Group 5">
              <a:extLst>
                <a:ext uri="{FF2B5EF4-FFF2-40B4-BE49-F238E27FC236}">
                  <a16:creationId xmlns:a16="http://schemas.microsoft.com/office/drawing/2014/main" id="{A1925B80-D325-F349-87DC-DC4B2FD75B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1606"/>
              <a:ext cx="499" cy="272"/>
              <a:chOff x="3039" y="3680"/>
              <a:chExt cx="499" cy="272"/>
            </a:xfrm>
          </p:grpSpPr>
          <p:sp>
            <p:nvSpPr>
              <p:cNvPr id="556038" name="Rectangle 6">
                <a:extLst>
                  <a:ext uri="{FF2B5EF4-FFF2-40B4-BE49-F238E27FC236}">
                    <a16:creationId xmlns:a16="http://schemas.microsoft.com/office/drawing/2014/main" id="{CBB4F9C4-99DA-484E-8E2E-E762E1BC9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Person</a:t>
                </a:r>
              </a:p>
            </p:txBody>
          </p:sp>
          <p:sp>
            <p:nvSpPr>
              <p:cNvPr id="556039" name="Rectangle 7">
                <a:extLst>
                  <a:ext uri="{FF2B5EF4-FFF2-40B4-BE49-F238E27FC236}">
                    <a16:creationId xmlns:a16="http://schemas.microsoft.com/office/drawing/2014/main" id="{52AF2DD4-ED83-5445-B80A-239822768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040" name="Rectangle 8">
                <a:extLst>
                  <a:ext uri="{FF2B5EF4-FFF2-40B4-BE49-F238E27FC236}">
                    <a16:creationId xmlns:a16="http://schemas.microsoft.com/office/drawing/2014/main" id="{079955F0-6A70-A94B-950D-AB7F061C1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56041" name="AutoShape 9">
              <a:extLst>
                <a:ext uri="{FF2B5EF4-FFF2-40B4-BE49-F238E27FC236}">
                  <a16:creationId xmlns:a16="http://schemas.microsoft.com/office/drawing/2014/main" id="{9091FA15-6645-3146-9B4F-81973C62E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" y="1878"/>
              <a:ext cx="104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56042" name="AutoShape 10">
              <a:extLst>
                <a:ext uri="{FF2B5EF4-FFF2-40B4-BE49-F238E27FC236}">
                  <a16:creationId xmlns:a16="http://schemas.microsoft.com/office/drawing/2014/main" id="{7FBB46DA-8FF6-994F-89AD-9C83F5947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" y="1719"/>
              <a:ext cx="98" cy="46"/>
            </a:xfrm>
            <a:prstGeom prst="diamond">
              <a:avLst/>
            </a:prstGeom>
            <a:solidFill>
              <a:schemeClr val="bg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grpSp>
          <p:nvGrpSpPr>
            <p:cNvPr id="556043" name="Group 11">
              <a:extLst>
                <a:ext uri="{FF2B5EF4-FFF2-40B4-BE49-F238E27FC236}">
                  <a16:creationId xmlns:a16="http://schemas.microsoft.com/office/drawing/2014/main" id="{8F4BE402-6664-EB4E-99B0-518C4E4F6C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0" y="1606"/>
              <a:ext cx="431" cy="272"/>
              <a:chOff x="5103" y="3385"/>
              <a:chExt cx="431" cy="272"/>
            </a:xfrm>
          </p:grpSpPr>
          <p:grpSp>
            <p:nvGrpSpPr>
              <p:cNvPr id="556044" name="Group 12">
                <a:extLst>
                  <a:ext uri="{FF2B5EF4-FFF2-40B4-BE49-F238E27FC236}">
                    <a16:creationId xmlns:a16="http://schemas.microsoft.com/office/drawing/2014/main" id="{C0FF3C96-0D94-4C41-A52C-3B25F33F5C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03" y="3385"/>
                <a:ext cx="431" cy="272"/>
                <a:chOff x="3039" y="3680"/>
                <a:chExt cx="499" cy="272"/>
              </a:xfrm>
            </p:grpSpPr>
            <p:sp>
              <p:nvSpPr>
                <p:cNvPr id="556045" name="Rectangle 13">
                  <a:extLst>
                    <a:ext uri="{FF2B5EF4-FFF2-40B4-BE49-F238E27FC236}">
                      <a16:creationId xmlns:a16="http://schemas.microsoft.com/office/drawing/2014/main" id="{0FD0F11B-0C91-3147-940A-1ECC4426D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Adresse</a:t>
                  </a:r>
                </a:p>
              </p:txBody>
            </p:sp>
            <p:sp>
              <p:nvSpPr>
                <p:cNvPr id="556046" name="Rectangle 14">
                  <a:extLst>
                    <a:ext uri="{FF2B5EF4-FFF2-40B4-BE49-F238E27FC236}">
                      <a16:creationId xmlns:a16="http://schemas.microsoft.com/office/drawing/2014/main" id="{3FCBB2AA-9A30-4A4C-88EC-8510DC9905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6047" name="Rectangle 15">
                  <a:extLst>
                    <a:ext uri="{FF2B5EF4-FFF2-40B4-BE49-F238E27FC236}">
                      <a16:creationId xmlns:a16="http://schemas.microsoft.com/office/drawing/2014/main" id="{6F9E58B5-FBBF-204A-BE1F-2B00BC5E35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6048" name="Rectangle 16">
                <a:extLst>
                  <a:ext uri="{FF2B5EF4-FFF2-40B4-BE49-F238E27FC236}">
                    <a16:creationId xmlns:a16="http://schemas.microsoft.com/office/drawing/2014/main" id="{27E0F7CF-AC56-8544-9ED9-7E39C79FD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" y="3385"/>
                <a:ext cx="431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cxnSp>
          <p:nvCxnSpPr>
            <p:cNvPr id="556049" name="AutoShape 17">
              <a:extLst>
                <a:ext uri="{FF2B5EF4-FFF2-40B4-BE49-F238E27FC236}">
                  <a16:creationId xmlns:a16="http://schemas.microsoft.com/office/drawing/2014/main" id="{3E7E46A8-4485-A144-B4B9-D5F3C6678F5B}"/>
                </a:ext>
              </a:extLst>
            </p:cNvPr>
            <p:cNvCxnSpPr>
              <a:cxnSpLocks noChangeShapeType="1"/>
              <a:stCxn id="556042" idx="3"/>
              <a:endCxn id="556048" idx="1"/>
            </p:cNvCxnSpPr>
            <p:nvPr/>
          </p:nvCxnSpPr>
          <p:spPr bwMode="auto">
            <a:xfrm>
              <a:off x="1460" y="1742"/>
              <a:ext cx="310" cy="0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56050" name="Group 18">
              <a:extLst>
                <a:ext uri="{FF2B5EF4-FFF2-40B4-BE49-F238E27FC236}">
                  <a16:creationId xmlns:a16="http://schemas.microsoft.com/office/drawing/2014/main" id="{4BBD718E-4791-2D4E-B17C-BCC9DF825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201"/>
              <a:ext cx="635" cy="272"/>
              <a:chOff x="3765" y="3884"/>
              <a:chExt cx="635" cy="272"/>
            </a:xfrm>
          </p:grpSpPr>
          <p:grpSp>
            <p:nvGrpSpPr>
              <p:cNvPr id="556051" name="Group 19">
                <a:extLst>
                  <a:ext uri="{FF2B5EF4-FFF2-40B4-BE49-F238E27FC236}">
                    <a16:creationId xmlns:a16="http://schemas.microsoft.com/office/drawing/2014/main" id="{CB89788F-460E-E344-94E8-3013EDD872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5" y="3884"/>
                <a:ext cx="635" cy="272"/>
                <a:chOff x="3039" y="3680"/>
                <a:chExt cx="499" cy="272"/>
              </a:xfrm>
            </p:grpSpPr>
            <p:sp>
              <p:nvSpPr>
                <p:cNvPr id="556052" name="Rectangle 20">
                  <a:extLst>
                    <a:ext uri="{FF2B5EF4-FFF2-40B4-BE49-F238E27FC236}">
                      <a16:creationId xmlns:a16="http://schemas.microsoft.com/office/drawing/2014/main" id="{0C7A3259-C4D3-1446-BA7D-95FDBC91E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Antragssteller</a:t>
                  </a:r>
                </a:p>
              </p:txBody>
            </p:sp>
            <p:sp>
              <p:nvSpPr>
                <p:cNvPr id="556053" name="Rectangle 21">
                  <a:extLst>
                    <a:ext uri="{FF2B5EF4-FFF2-40B4-BE49-F238E27FC236}">
                      <a16:creationId xmlns:a16="http://schemas.microsoft.com/office/drawing/2014/main" id="{F4860161-F0AD-9044-962C-BAA7B7426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6054" name="Rectangle 22">
                  <a:extLst>
                    <a:ext uri="{FF2B5EF4-FFF2-40B4-BE49-F238E27FC236}">
                      <a16:creationId xmlns:a16="http://schemas.microsoft.com/office/drawing/2014/main" id="{879B8D6B-86DD-244F-A477-AFB57AA35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6055" name="Rectangle 23">
                <a:extLst>
                  <a:ext uri="{FF2B5EF4-FFF2-40B4-BE49-F238E27FC236}">
                    <a16:creationId xmlns:a16="http://schemas.microsoft.com/office/drawing/2014/main" id="{CF7616E5-7406-A547-9595-D7D3A942D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5" y="3884"/>
                <a:ext cx="635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grpSp>
          <p:nvGrpSpPr>
            <p:cNvPr id="556056" name="Group 24">
              <a:extLst>
                <a:ext uri="{FF2B5EF4-FFF2-40B4-BE49-F238E27FC236}">
                  <a16:creationId xmlns:a16="http://schemas.microsoft.com/office/drawing/2014/main" id="{06171B15-869E-BC42-85A6-536C52C94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6" y="2201"/>
              <a:ext cx="589" cy="272"/>
              <a:chOff x="4559" y="3884"/>
              <a:chExt cx="589" cy="272"/>
            </a:xfrm>
          </p:grpSpPr>
          <p:grpSp>
            <p:nvGrpSpPr>
              <p:cNvPr id="556057" name="Group 25">
                <a:extLst>
                  <a:ext uri="{FF2B5EF4-FFF2-40B4-BE49-F238E27FC236}">
                    <a16:creationId xmlns:a16="http://schemas.microsoft.com/office/drawing/2014/main" id="{BBB1961E-FB3B-4C4F-8FA0-BC14835093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59" y="3884"/>
                <a:ext cx="589" cy="272"/>
                <a:chOff x="3039" y="3680"/>
                <a:chExt cx="499" cy="272"/>
              </a:xfrm>
            </p:grpSpPr>
            <p:sp>
              <p:nvSpPr>
                <p:cNvPr id="556058" name="Rectangle 26">
                  <a:extLst>
                    <a:ext uri="{FF2B5EF4-FFF2-40B4-BE49-F238E27FC236}">
                      <a16:creationId xmlns:a16="http://schemas.microsoft.com/office/drawing/2014/main" id="{2630B489-EA28-3A43-A86A-7ADF27E80D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Versicherter</a:t>
                  </a:r>
                </a:p>
              </p:txBody>
            </p:sp>
            <p:sp>
              <p:nvSpPr>
                <p:cNvPr id="556059" name="Rectangle 27">
                  <a:extLst>
                    <a:ext uri="{FF2B5EF4-FFF2-40B4-BE49-F238E27FC236}">
                      <a16:creationId xmlns:a16="http://schemas.microsoft.com/office/drawing/2014/main" id="{7244EE1C-BACA-6746-A1E0-C8B4378970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6060" name="Rectangle 28">
                  <a:extLst>
                    <a:ext uri="{FF2B5EF4-FFF2-40B4-BE49-F238E27FC236}">
                      <a16:creationId xmlns:a16="http://schemas.microsoft.com/office/drawing/2014/main" id="{0DDC5839-E923-0349-99D3-FEA237B7F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6061" name="Rectangle 29">
                <a:extLst>
                  <a:ext uri="{FF2B5EF4-FFF2-40B4-BE49-F238E27FC236}">
                    <a16:creationId xmlns:a16="http://schemas.microsoft.com/office/drawing/2014/main" id="{182533B9-72A7-9045-92DA-6F9B02F4B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3884"/>
                <a:ext cx="589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grpSp>
          <p:nvGrpSpPr>
            <p:cNvPr id="556062" name="Group 30">
              <a:extLst>
                <a:ext uri="{FF2B5EF4-FFF2-40B4-BE49-F238E27FC236}">
                  <a16:creationId xmlns:a16="http://schemas.microsoft.com/office/drawing/2014/main" id="{03AC0E89-32F2-9941-9799-8BBB0C13B5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2" y="2201"/>
              <a:ext cx="363" cy="272"/>
              <a:chOff x="5375" y="3861"/>
              <a:chExt cx="363" cy="272"/>
            </a:xfrm>
          </p:grpSpPr>
          <p:grpSp>
            <p:nvGrpSpPr>
              <p:cNvPr id="556063" name="Group 31">
                <a:extLst>
                  <a:ext uri="{FF2B5EF4-FFF2-40B4-BE49-F238E27FC236}">
                    <a16:creationId xmlns:a16="http://schemas.microsoft.com/office/drawing/2014/main" id="{50824409-31F1-DF46-A6D2-206DE5824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75" y="3861"/>
                <a:ext cx="363" cy="272"/>
                <a:chOff x="3039" y="3680"/>
                <a:chExt cx="499" cy="272"/>
              </a:xfrm>
            </p:grpSpPr>
            <p:sp>
              <p:nvSpPr>
                <p:cNvPr id="556064" name="Rectangle 32">
                  <a:extLst>
                    <a:ext uri="{FF2B5EF4-FFF2-40B4-BE49-F238E27FC236}">
                      <a16:creationId xmlns:a16="http://schemas.microsoft.com/office/drawing/2014/main" id="{3ED03997-BA60-A341-BD81-827413C22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Risiko</a:t>
                  </a:r>
                </a:p>
              </p:txBody>
            </p:sp>
            <p:sp>
              <p:nvSpPr>
                <p:cNvPr id="556065" name="Rectangle 33">
                  <a:extLst>
                    <a:ext uri="{FF2B5EF4-FFF2-40B4-BE49-F238E27FC236}">
                      <a16:creationId xmlns:a16="http://schemas.microsoft.com/office/drawing/2014/main" id="{597B4BB4-0B88-F445-A145-CA26C43345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6066" name="Rectangle 34">
                  <a:extLst>
                    <a:ext uri="{FF2B5EF4-FFF2-40B4-BE49-F238E27FC236}">
                      <a16:creationId xmlns:a16="http://schemas.microsoft.com/office/drawing/2014/main" id="{1E9A9C2F-8B04-F948-A528-3B1A3DA79E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6067" name="Rectangle 35">
                <a:extLst>
                  <a:ext uri="{FF2B5EF4-FFF2-40B4-BE49-F238E27FC236}">
                    <a16:creationId xmlns:a16="http://schemas.microsoft.com/office/drawing/2014/main" id="{3272A19E-9C69-9544-8BA1-D98317CAE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5" y="3861"/>
                <a:ext cx="362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cxnSp>
          <p:nvCxnSpPr>
            <p:cNvPr id="556068" name="AutoShape 36">
              <a:extLst>
                <a:ext uri="{FF2B5EF4-FFF2-40B4-BE49-F238E27FC236}">
                  <a16:creationId xmlns:a16="http://schemas.microsoft.com/office/drawing/2014/main" id="{954E9201-6DCB-C244-9DD1-E796DE508AA4}"/>
                </a:ext>
              </a:extLst>
            </p:cNvPr>
            <p:cNvCxnSpPr>
              <a:cxnSpLocks noChangeShapeType="1"/>
              <a:stCxn id="556075" idx="1"/>
              <a:endCxn id="556055" idx="1"/>
            </p:cNvCxnSpPr>
            <p:nvPr/>
          </p:nvCxnSpPr>
          <p:spPr bwMode="auto">
            <a:xfrm rot="10800000" flipV="1">
              <a:off x="432" y="1407"/>
              <a:ext cx="877" cy="930"/>
            </a:xfrm>
            <a:prstGeom prst="bentConnector3">
              <a:avLst>
                <a:gd name="adj1" fmla="val 116421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6069" name="AutoShape 37">
              <a:extLst>
                <a:ext uri="{FF2B5EF4-FFF2-40B4-BE49-F238E27FC236}">
                  <a16:creationId xmlns:a16="http://schemas.microsoft.com/office/drawing/2014/main" id="{C1F54F5C-1546-464E-8E1B-B5CEC5CE6013}"/>
                </a:ext>
              </a:extLst>
            </p:cNvPr>
            <p:cNvCxnSpPr>
              <a:cxnSpLocks noChangeShapeType="1"/>
              <a:stCxn id="556041" idx="3"/>
              <a:endCxn id="556055" idx="0"/>
            </p:cNvCxnSpPr>
            <p:nvPr/>
          </p:nvCxnSpPr>
          <p:spPr bwMode="auto">
            <a:xfrm rot="5400000">
              <a:off x="815" y="1903"/>
              <a:ext cx="233" cy="363"/>
            </a:xfrm>
            <a:prstGeom prst="bentConnector3">
              <a:avLst>
                <a:gd name="adj1" fmla="val 49787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6070" name="AutoShape 38">
              <a:extLst>
                <a:ext uri="{FF2B5EF4-FFF2-40B4-BE49-F238E27FC236}">
                  <a16:creationId xmlns:a16="http://schemas.microsoft.com/office/drawing/2014/main" id="{43887D0B-5B81-324C-B2CD-3A459439331F}"/>
                </a:ext>
              </a:extLst>
            </p:cNvPr>
            <p:cNvCxnSpPr>
              <a:cxnSpLocks noChangeShapeType="1"/>
              <a:stCxn id="556041" idx="3"/>
              <a:endCxn id="556061" idx="0"/>
            </p:cNvCxnSpPr>
            <p:nvPr/>
          </p:nvCxnSpPr>
          <p:spPr bwMode="auto">
            <a:xfrm rot="16200000" flipH="1">
              <a:off x="1200" y="1881"/>
              <a:ext cx="233" cy="408"/>
            </a:xfrm>
            <a:prstGeom prst="bentConnector3">
              <a:avLst>
                <a:gd name="adj1" fmla="val 49787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56071" name="Group 39">
              <a:extLst>
                <a:ext uri="{FF2B5EF4-FFF2-40B4-BE49-F238E27FC236}">
                  <a16:creationId xmlns:a16="http://schemas.microsoft.com/office/drawing/2014/main" id="{589D5EE1-C60E-CD46-AB4D-111E8C6672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9" y="1271"/>
              <a:ext cx="461" cy="930"/>
              <a:chOff x="4642" y="2954"/>
              <a:chExt cx="461" cy="930"/>
            </a:xfrm>
          </p:grpSpPr>
          <p:sp>
            <p:nvSpPr>
              <p:cNvPr id="556072" name="Rectangle 40">
                <a:extLst>
                  <a:ext uri="{FF2B5EF4-FFF2-40B4-BE49-F238E27FC236}">
                    <a16:creationId xmlns:a16="http://schemas.microsoft.com/office/drawing/2014/main" id="{0E2AA72F-47F9-964B-B240-0EBA66F2B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2954"/>
                <a:ext cx="363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Antrag</a:t>
                </a:r>
              </a:p>
            </p:txBody>
          </p:sp>
          <p:sp>
            <p:nvSpPr>
              <p:cNvPr id="556073" name="Rectangle 41">
                <a:extLst>
                  <a:ext uri="{FF2B5EF4-FFF2-40B4-BE49-F238E27FC236}">
                    <a16:creationId xmlns:a16="http://schemas.microsoft.com/office/drawing/2014/main" id="{3904C6AD-64DA-064D-9A2F-9A63B1A46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090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074" name="Rectangle 42">
                <a:extLst>
                  <a:ext uri="{FF2B5EF4-FFF2-40B4-BE49-F238E27FC236}">
                    <a16:creationId xmlns:a16="http://schemas.microsoft.com/office/drawing/2014/main" id="{9EDC7237-B024-D047-A785-4D84FB9DB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158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075" name="AutoShape 43">
                <a:extLst>
                  <a:ext uri="{FF2B5EF4-FFF2-40B4-BE49-F238E27FC236}">
                    <a16:creationId xmlns:a16="http://schemas.microsoft.com/office/drawing/2014/main" id="{2DB6AC6A-D537-2740-A206-14B498DB6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3067"/>
                <a:ext cx="98" cy="46"/>
              </a:xfrm>
              <a:prstGeom prst="diamond">
                <a:avLst/>
              </a:prstGeom>
              <a:solidFill>
                <a:schemeClr val="bg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076" name="Rectangle 44">
                <a:extLst>
                  <a:ext uri="{FF2B5EF4-FFF2-40B4-BE49-F238E27FC236}">
                    <a16:creationId xmlns:a16="http://schemas.microsoft.com/office/drawing/2014/main" id="{4998B318-32C6-A941-B504-25D05F88C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2954"/>
                <a:ext cx="362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077" name="AutoShape 45">
                <a:extLst>
                  <a:ext uri="{FF2B5EF4-FFF2-40B4-BE49-F238E27FC236}">
                    <a16:creationId xmlns:a16="http://schemas.microsoft.com/office/drawing/2014/main" id="{121C0638-4F77-084D-9AE2-DE032233E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872" y="3271"/>
                <a:ext cx="98" cy="46"/>
              </a:xfrm>
              <a:prstGeom prst="diamond">
                <a:avLst/>
              </a:prstGeom>
              <a:solidFill>
                <a:schemeClr val="bg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078" name="Line 46">
                <a:extLst>
                  <a:ext uri="{FF2B5EF4-FFF2-40B4-BE49-F238E27FC236}">
                    <a16:creationId xmlns:a16="http://schemas.microsoft.com/office/drawing/2014/main" id="{ED7AE7D2-DBFA-784C-8572-FE5FE7B0C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1" y="3343"/>
                <a:ext cx="0" cy="541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56079" name="AutoShape 47">
              <a:extLst>
                <a:ext uri="{FF2B5EF4-FFF2-40B4-BE49-F238E27FC236}">
                  <a16:creationId xmlns:a16="http://schemas.microsoft.com/office/drawing/2014/main" id="{B3F7D2A9-5FCB-8B42-8FD1-98686814A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5" y="2314"/>
              <a:ext cx="98" cy="46"/>
            </a:xfrm>
            <a:prstGeom prst="diamond">
              <a:avLst/>
            </a:prstGeom>
            <a:solidFill>
              <a:schemeClr val="bg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cxnSp>
          <p:nvCxnSpPr>
            <p:cNvPr id="556080" name="AutoShape 48">
              <a:extLst>
                <a:ext uri="{FF2B5EF4-FFF2-40B4-BE49-F238E27FC236}">
                  <a16:creationId xmlns:a16="http://schemas.microsoft.com/office/drawing/2014/main" id="{6DCBE650-2F81-2540-8840-A77E834C997E}"/>
                </a:ext>
              </a:extLst>
            </p:cNvPr>
            <p:cNvCxnSpPr>
              <a:cxnSpLocks noChangeShapeType="1"/>
              <a:stCxn id="556079" idx="3"/>
              <a:endCxn id="556067" idx="1"/>
            </p:cNvCxnSpPr>
            <p:nvPr/>
          </p:nvCxnSpPr>
          <p:spPr bwMode="auto">
            <a:xfrm>
              <a:off x="1913" y="2337"/>
              <a:ext cx="129" cy="0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56081" name="Rectangle 49">
            <a:extLst>
              <a:ext uri="{FF2B5EF4-FFF2-40B4-BE49-F238E27FC236}">
                <a16:creationId xmlns:a16="http://schemas.microsoft.com/office/drawing/2014/main" id="{866709E9-FF85-E04B-B7A6-6F1EB6C0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7945" y="1662113"/>
            <a:ext cx="29939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3600" b="1">
                <a:solidFill>
                  <a:srgbClr val="028DBD"/>
                </a:solidFill>
                <a:latin typeface="Forgotten Futurist" panose="02000506000000020004" pitchFamily="2" charset="0"/>
              </a:rPr>
              <a:t>Daten Services</a:t>
            </a:r>
          </a:p>
          <a:p>
            <a:r>
              <a:rPr lang="en-US" altLang="en-DE" sz="3600" b="1">
                <a:solidFill>
                  <a:srgbClr val="028DBD"/>
                </a:solidFill>
                <a:latin typeface="Forgotten Futurist" panose="02000506000000020004" pitchFamily="2" charset="0"/>
              </a:rPr>
              <a:t>Data Services</a:t>
            </a:r>
          </a:p>
        </p:txBody>
      </p:sp>
      <p:grpSp>
        <p:nvGrpSpPr>
          <p:cNvPr id="556082" name="Group 50">
            <a:extLst>
              <a:ext uri="{FF2B5EF4-FFF2-40B4-BE49-F238E27FC236}">
                <a16:creationId xmlns:a16="http://schemas.microsoft.com/office/drawing/2014/main" id="{E756ADFE-3295-7842-8E91-ED9BAD3D7B6D}"/>
              </a:ext>
            </a:extLst>
          </p:cNvPr>
          <p:cNvGrpSpPr>
            <a:grpSpLocks/>
          </p:cNvGrpSpPr>
          <p:nvPr/>
        </p:nvGrpSpPr>
        <p:grpSpPr bwMode="auto">
          <a:xfrm>
            <a:off x="8391525" y="6405563"/>
            <a:ext cx="7429500" cy="2797970"/>
            <a:chOff x="2564" y="2690"/>
            <a:chExt cx="3120" cy="1175"/>
          </a:xfrm>
        </p:grpSpPr>
        <p:grpSp>
          <p:nvGrpSpPr>
            <p:cNvPr id="556083" name="Group 51">
              <a:extLst>
                <a:ext uri="{FF2B5EF4-FFF2-40B4-BE49-F238E27FC236}">
                  <a16:creationId xmlns:a16="http://schemas.microsoft.com/office/drawing/2014/main" id="{F89E88C0-FF7F-9E4D-8F67-0BF0E502A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9" y="3019"/>
              <a:ext cx="1505" cy="355"/>
              <a:chOff x="2499" y="2544"/>
              <a:chExt cx="2061" cy="486"/>
            </a:xfrm>
          </p:grpSpPr>
          <p:sp>
            <p:nvSpPr>
              <p:cNvPr id="556084" name="Oval 52">
                <a:extLst>
                  <a:ext uri="{FF2B5EF4-FFF2-40B4-BE49-F238E27FC236}">
                    <a16:creationId xmlns:a16="http://schemas.microsoft.com/office/drawing/2014/main" id="{D6DF95AF-FD0A-024E-8AEA-E5CFA105F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960" cy="486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en-DE" sz="1500" b="1">
                    <a:ea typeface="MS PGothic" panose="020B0600070205080204" pitchFamily="34" charset="-128"/>
                  </a:rPr>
                  <a:t>&lt; </a:t>
                </a:r>
                <a:r>
                  <a:rPr lang="en-US" altLang="en-DE" sz="1800" b="1">
                    <a:ea typeface="MS PGothic" panose="020B0600070205080204" pitchFamily="34" charset="-128"/>
                  </a:rPr>
                  <a:t>Write </a:t>
                </a:r>
                <a:r>
                  <a:rPr lang="en-US" altLang="en-DE" sz="1500" b="1">
                    <a:ea typeface="MS PGothic" panose="020B0600070205080204" pitchFamily="34" charset="-128"/>
                  </a:rPr>
                  <a:t>&gt;</a:t>
                </a:r>
                <a:br>
                  <a:rPr lang="en-US" altLang="en-DE" sz="4050" b="1">
                    <a:ea typeface="MS PGothic" panose="020B0600070205080204" pitchFamily="34" charset="-128"/>
                  </a:rPr>
                </a:br>
                <a:r>
                  <a:rPr lang="en-US" altLang="en-DE" b="1">
                    <a:ea typeface="MS PGothic" panose="020B0600070205080204" pitchFamily="34" charset="-128"/>
                  </a:rPr>
                  <a:t>Delete</a:t>
                </a:r>
              </a:p>
            </p:txBody>
          </p:sp>
          <p:cxnSp>
            <p:nvCxnSpPr>
              <p:cNvPr id="556085" name="AutoShape 53">
                <a:extLst>
                  <a:ext uri="{FF2B5EF4-FFF2-40B4-BE49-F238E27FC236}">
                    <a16:creationId xmlns:a16="http://schemas.microsoft.com/office/drawing/2014/main" id="{8E726AA5-81D0-9C4E-915D-FE9990CDECEF}"/>
                  </a:ext>
                </a:extLst>
              </p:cNvPr>
              <p:cNvCxnSpPr>
                <a:cxnSpLocks noChangeShapeType="1"/>
                <a:stCxn id="556084" idx="1"/>
                <a:endCxn id="556086" idx="5"/>
              </p:cNvCxnSpPr>
              <p:nvPr/>
            </p:nvCxnSpPr>
            <p:spPr bwMode="auto">
              <a:xfrm flipH="1" flipV="1">
                <a:off x="2499" y="2581"/>
                <a:ext cx="1242" cy="28"/>
              </a:xfrm>
              <a:prstGeom prst="straightConnector1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56086" name="Oval 54">
              <a:extLst>
                <a:ext uri="{FF2B5EF4-FFF2-40B4-BE49-F238E27FC236}">
                  <a16:creationId xmlns:a16="http://schemas.microsoft.com/office/drawing/2014/main" id="{E4750923-8C3A-7F4A-9848-EE7E8E1BA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" y="2690"/>
              <a:ext cx="701" cy="433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DE" b="1">
                  <a:ea typeface="MS PGothic" panose="020B0600070205080204" pitchFamily="34" charset="-128"/>
                </a:rPr>
                <a:t>technical</a:t>
              </a:r>
            </a:p>
            <a:p>
              <a:r>
                <a:rPr lang="en-US" altLang="en-DE" b="1">
                  <a:ea typeface="MS PGothic" panose="020B0600070205080204" pitchFamily="34" charset="-128"/>
                </a:rPr>
                <a:t>UseCases</a:t>
              </a:r>
            </a:p>
          </p:txBody>
        </p:sp>
        <p:grpSp>
          <p:nvGrpSpPr>
            <p:cNvPr id="556087" name="Group 55">
              <a:extLst>
                <a:ext uri="{FF2B5EF4-FFF2-40B4-BE49-F238E27FC236}">
                  <a16:creationId xmlns:a16="http://schemas.microsoft.com/office/drawing/2014/main" id="{06A1D9CD-6DEF-8A44-AC87-E02DCCB96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4" y="2984"/>
              <a:ext cx="1120" cy="355"/>
              <a:chOff x="288" y="2496"/>
              <a:chExt cx="1533" cy="486"/>
            </a:xfrm>
          </p:grpSpPr>
          <p:sp>
            <p:nvSpPr>
              <p:cNvPr id="556088" name="Oval 56">
                <a:extLst>
                  <a:ext uri="{FF2B5EF4-FFF2-40B4-BE49-F238E27FC236}">
                    <a16:creationId xmlns:a16="http://schemas.microsoft.com/office/drawing/2014/main" id="{B51CC090-41DB-F046-8380-B7E3CDF41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496"/>
                <a:ext cx="960" cy="486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en-DE" sz="1500" b="1">
                    <a:ea typeface="MS PGothic" panose="020B0600070205080204" pitchFamily="34" charset="-128"/>
                  </a:rPr>
                  <a:t>&lt;Read&gt;</a:t>
                </a:r>
                <a:br>
                  <a:rPr lang="en-US" altLang="en-DE" sz="1500" b="1">
                    <a:ea typeface="MS PGothic" panose="020B0600070205080204" pitchFamily="34" charset="-128"/>
                  </a:rPr>
                </a:br>
                <a:r>
                  <a:rPr lang="en-US" altLang="en-DE" sz="4050" b="1">
                    <a:ea typeface="MS PGothic" panose="020B0600070205080204" pitchFamily="34" charset="-128"/>
                  </a:rPr>
                  <a:t> </a:t>
                </a:r>
                <a:r>
                  <a:rPr lang="en-US" altLang="en-DE" b="1"/>
                  <a:t>Navigate</a:t>
                </a:r>
              </a:p>
            </p:txBody>
          </p:sp>
          <p:cxnSp>
            <p:nvCxnSpPr>
              <p:cNvPr id="556089" name="AutoShape 57">
                <a:extLst>
                  <a:ext uri="{FF2B5EF4-FFF2-40B4-BE49-F238E27FC236}">
                    <a16:creationId xmlns:a16="http://schemas.microsoft.com/office/drawing/2014/main" id="{615FB78F-8546-5F40-8A9E-0FCBD354D101}"/>
                  </a:ext>
                </a:extLst>
              </p:cNvPr>
              <p:cNvCxnSpPr>
                <a:cxnSpLocks noChangeShapeType="1"/>
                <a:stCxn id="556088" idx="7"/>
                <a:endCxn id="556086" idx="3"/>
              </p:cNvCxnSpPr>
              <p:nvPr/>
            </p:nvCxnSpPr>
            <p:spPr bwMode="auto">
              <a:xfrm>
                <a:off x="1107" y="2561"/>
                <a:ext cx="714" cy="20"/>
              </a:xfrm>
              <a:prstGeom prst="straightConnector1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56090" name="Group 58">
              <a:extLst>
                <a:ext uri="{FF2B5EF4-FFF2-40B4-BE49-F238E27FC236}">
                  <a16:creationId xmlns:a16="http://schemas.microsoft.com/office/drawing/2014/main" id="{89A1781F-E0B2-3D42-804C-654A391AF2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5" y="3046"/>
              <a:ext cx="701" cy="538"/>
              <a:chOff x="864" y="2581"/>
              <a:chExt cx="960" cy="737"/>
            </a:xfrm>
          </p:grpSpPr>
          <p:cxnSp>
            <p:nvCxnSpPr>
              <p:cNvPr id="556091" name="AutoShape 59">
                <a:extLst>
                  <a:ext uri="{FF2B5EF4-FFF2-40B4-BE49-F238E27FC236}">
                    <a16:creationId xmlns:a16="http://schemas.microsoft.com/office/drawing/2014/main" id="{BDBD5BF0-E238-2F4E-B1BA-2FC32013BB12}"/>
                  </a:ext>
                </a:extLst>
              </p:cNvPr>
              <p:cNvCxnSpPr>
                <a:cxnSpLocks noChangeShapeType="1"/>
                <a:stCxn id="556092" idx="0"/>
                <a:endCxn id="556086" idx="3"/>
              </p:cNvCxnSpPr>
              <p:nvPr/>
            </p:nvCxnSpPr>
            <p:spPr bwMode="auto">
              <a:xfrm flipV="1">
                <a:off x="1344" y="2581"/>
                <a:ext cx="477" cy="245"/>
              </a:xfrm>
              <a:prstGeom prst="straightConnector1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56092" name="Oval 60">
                <a:extLst>
                  <a:ext uri="{FF2B5EF4-FFF2-40B4-BE49-F238E27FC236}">
                    <a16:creationId xmlns:a16="http://schemas.microsoft.com/office/drawing/2014/main" id="{117BDF1A-E7BA-9C4B-87C1-466C57E56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960" cy="486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en-DE" sz="1500" b="1">
                    <a:ea typeface="MS PGothic" panose="020B0600070205080204" pitchFamily="34" charset="-128"/>
                  </a:rPr>
                  <a:t>&lt;Read&gt;</a:t>
                </a:r>
                <a:br>
                  <a:rPr lang="en-US" altLang="en-DE" sz="4050" b="1">
                    <a:ea typeface="MS PGothic" panose="020B0600070205080204" pitchFamily="34" charset="-128"/>
                  </a:rPr>
                </a:br>
                <a:r>
                  <a:rPr lang="en-US" altLang="en-DE" b="1">
                    <a:ea typeface="MS PGothic" panose="020B0600070205080204" pitchFamily="34" charset="-128"/>
                  </a:rPr>
                  <a:t>Find</a:t>
                </a:r>
              </a:p>
            </p:txBody>
          </p:sp>
        </p:grpSp>
        <p:grpSp>
          <p:nvGrpSpPr>
            <p:cNvPr id="556093" name="Group 61">
              <a:extLst>
                <a:ext uri="{FF2B5EF4-FFF2-40B4-BE49-F238E27FC236}">
                  <a16:creationId xmlns:a16="http://schemas.microsoft.com/office/drawing/2014/main" id="{548B7E13-40DE-4747-AE8D-C3F03390A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9" y="3046"/>
              <a:ext cx="1084" cy="573"/>
              <a:chOff x="2499" y="2581"/>
              <a:chExt cx="1485" cy="785"/>
            </a:xfrm>
          </p:grpSpPr>
          <p:sp>
            <p:nvSpPr>
              <p:cNvPr id="556094" name="Oval 62">
                <a:extLst>
                  <a:ext uri="{FF2B5EF4-FFF2-40B4-BE49-F238E27FC236}">
                    <a16:creationId xmlns:a16="http://schemas.microsoft.com/office/drawing/2014/main" id="{92D7AC99-65D7-6147-8F6A-AA4940495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2880"/>
                <a:ext cx="960" cy="486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en-DE" sz="1500" b="1">
                    <a:ea typeface="MS PGothic" panose="020B0600070205080204" pitchFamily="34" charset="-128"/>
                  </a:rPr>
                  <a:t>&lt; </a:t>
                </a:r>
                <a:r>
                  <a:rPr lang="en-US" altLang="en-DE" sz="1800" b="1">
                    <a:ea typeface="MS PGothic" panose="020B0600070205080204" pitchFamily="34" charset="-128"/>
                  </a:rPr>
                  <a:t>Write </a:t>
                </a:r>
                <a:r>
                  <a:rPr lang="en-US" altLang="en-DE" sz="1500" b="1">
                    <a:ea typeface="MS PGothic" panose="020B0600070205080204" pitchFamily="34" charset="-128"/>
                  </a:rPr>
                  <a:t>&gt;</a:t>
                </a:r>
                <a:br>
                  <a:rPr lang="en-US" altLang="en-DE" sz="4050" b="1">
                    <a:ea typeface="MS PGothic" panose="020B0600070205080204" pitchFamily="34" charset="-128"/>
                  </a:rPr>
                </a:br>
                <a:r>
                  <a:rPr lang="en-US" altLang="en-DE" b="1">
                    <a:ea typeface="MS PGothic" panose="020B0600070205080204" pitchFamily="34" charset="-128"/>
                  </a:rPr>
                  <a:t>Update</a:t>
                </a:r>
              </a:p>
            </p:txBody>
          </p:sp>
          <p:cxnSp>
            <p:nvCxnSpPr>
              <p:cNvPr id="556095" name="AutoShape 63">
                <a:extLst>
                  <a:ext uri="{FF2B5EF4-FFF2-40B4-BE49-F238E27FC236}">
                    <a16:creationId xmlns:a16="http://schemas.microsoft.com/office/drawing/2014/main" id="{09C29A40-60BA-734A-899A-5D34F5055EE4}"/>
                  </a:ext>
                </a:extLst>
              </p:cNvPr>
              <p:cNvCxnSpPr>
                <a:cxnSpLocks noChangeShapeType="1"/>
                <a:stCxn id="556094" idx="0"/>
                <a:endCxn id="556086" idx="5"/>
              </p:cNvCxnSpPr>
              <p:nvPr/>
            </p:nvCxnSpPr>
            <p:spPr bwMode="auto">
              <a:xfrm flipH="1" flipV="1">
                <a:off x="2499" y="2581"/>
                <a:ext cx="1005" cy="293"/>
              </a:xfrm>
              <a:prstGeom prst="straightConnector1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56096" name="Group 64">
              <a:extLst>
                <a:ext uri="{FF2B5EF4-FFF2-40B4-BE49-F238E27FC236}">
                  <a16:creationId xmlns:a16="http://schemas.microsoft.com/office/drawing/2014/main" id="{258A3E20-5FCC-FF4F-ADE1-4646027FA7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0" y="3046"/>
              <a:ext cx="702" cy="784"/>
              <a:chOff x="1488" y="2581"/>
              <a:chExt cx="960" cy="1073"/>
            </a:xfrm>
          </p:grpSpPr>
          <p:cxnSp>
            <p:nvCxnSpPr>
              <p:cNvPr id="556097" name="AutoShape 65">
                <a:extLst>
                  <a:ext uri="{FF2B5EF4-FFF2-40B4-BE49-F238E27FC236}">
                    <a16:creationId xmlns:a16="http://schemas.microsoft.com/office/drawing/2014/main" id="{96925E0D-1840-144B-AFDA-10E877D40CA4}"/>
                  </a:ext>
                </a:extLst>
              </p:cNvPr>
              <p:cNvCxnSpPr>
                <a:cxnSpLocks noChangeShapeType="1"/>
                <a:stCxn id="556098" idx="0"/>
                <a:endCxn id="556086" idx="3"/>
              </p:cNvCxnSpPr>
              <p:nvPr/>
            </p:nvCxnSpPr>
            <p:spPr bwMode="auto">
              <a:xfrm flipH="1" flipV="1">
                <a:off x="1821" y="2581"/>
                <a:ext cx="147" cy="581"/>
              </a:xfrm>
              <a:prstGeom prst="straightConnector1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56098" name="Oval 66">
                <a:extLst>
                  <a:ext uri="{FF2B5EF4-FFF2-40B4-BE49-F238E27FC236}">
                    <a16:creationId xmlns:a16="http://schemas.microsoft.com/office/drawing/2014/main" id="{EE771841-FF12-3545-89BE-EC09FE97F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168"/>
                <a:ext cx="960" cy="486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en-DE" sz="1500" b="1">
                    <a:ea typeface="MS PGothic" panose="020B0600070205080204" pitchFamily="34" charset="-128"/>
                  </a:rPr>
                  <a:t>&lt;Read&gt;</a:t>
                </a:r>
                <a:br>
                  <a:rPr lang="en-US" altLang="en-DE" sz="4050" b="1">
                    <a:ea typeface="MS PGothic" panose="020B0600070205080204" pitchFamily="34" charset="-128"/>
                  </a:rPr>
                </a:br>
                <a:r>
                  <a:rPr lang="en-US" altLang="en-DE" b="1">
                    <a:ea typeface="MS PGothic" panose="020B0600070205080204" pitchFamily="34" charset="-128"/>
                  </a:rPr>
                  <a:t>Present</a:t>
                </a:r>
              </a:p>
            </p:txBody>
          </p:sp>
        </p:grpSp>
        <p:grpSp>
          <p:nvGrpSpPr>
            <p:cNvPr id="556099" name="Group 67">
              <a:extLst>
                <a:ext uri="{FF2B5EF4-FFF2-40B4-BE49-F238E27FC236}">
                  <a16:creationId xmlns:a16="http://schemas.microsoft.com/office/drawing/2014/main" id="{7B76C276-9F76-864E-A953-76ACBCD45B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7" y="3046"/>
              <a:ext cx="701" cy="819"/>
              <a:chOff x="2496" y="2581"/>
              <a:chExt cx="960" cy="1121"/>
            </a:xfrm>
          </p:grpSpPr>
          <p:cxnSp>
            <p:nvCxnSpPr>
              <p:cNvPr id="556100" name="AutoShape 68">
                <a:extLst>
                  <a:ext uri="{FF2B5EF4-FFF2-40B4-BE49-F238E27FC236}">
                    <a16:creationId xmlns:a16="http://schemas.microsoft.com/office/drawing/2014/main" id="{017568A2-F61F-9E42-9996-6E413400491F}"/>
                  </a:ext>
                </a:extLst>
              </p:cNvPr>
              <p:cNvCxnSpPr>
                <a:cxnSpLocks noChangeShapeType="1"/>
                <a:stCxn id="556101" idx="0"/>
                <a:endCxn id="556086" idx="5"/>
              </p:cNvCxnSpPr>
              <p:nvPr/>
            </p:nvCxnSpPr>
            <p:spPr bwMode="auto">
              <a:xfrm flipH="1" flipV="1">
                <a:off x="2499" y="2581"/>
                <a:ext cx="477" cy="629"/>
              </a:xfrm>
              <a:prstGeom prst="straightConnector1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56101" name="Oval 69">
                <a:extLst>
                  <a:ext uri="{FF2B5EF4-FFF2-40B4-BE49-F238E27FC236}">
                    <a16:creationId xmlns:a16="http://schemas.microsoft.com/office/drawing/2014/main" id="{1533C4F5-486F-C74A-A0BF-4E51B4210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216"/>
                <a:ext cx="960" cy="486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altLang="en-DE" sz="1500" b="1">
                    <a:ea typeface="MS PGothic" panose="020B0600070205080204" pitchFamily="34" charset="-128"/>
                  </a:rPr>
                  <a:t>&lt;Write&gt;</a:t>
                </a:r>
                <a:br>
                  <a:rPr lang="en-US" altLang="en-DE" sz="4050" b="1">
                    <a:ea typeface="MS PGothic" panose="020B0600070205080204" pitchFamily="34" charset="-128"/>
                  </a:rPr>
                </a:br>
                <a:r>
                  <a:rPr lang="en-US" altLang="en-DE" b="1">
                    <a:ea typeface="MS PGothic" panose="020B0600070205080204" pitchFamily="34" charset="-128"/>
                  </a:rPr>
                  <a:t>Create</a:t>
                </a:r>
              </a:p>
            </p:txBody>
          </p:sp>
        </p:grpSp>
      </p:grpSp>
      <p:grpSp>
        <p:nvGrpSpPr>
          <p:cNvPr id="556102" name="Group 70">
            <a:extLst>
              <a:ext uri="{FF2B5EF4-FFF2-40B4-BE49-F238E27FC236}">
                <a16:creationId xmlns:a16="http://schemas.microsoft.com/office/drawing/2014/main" id="{525ED0B9-66CF-8540-9DFD-0B00F3DA91AB}"/>
              </a:ext>
            </a:extLst>
          </p:cNvPr>
          <p:cNvGrpSpPr>
            <a:grpSpLocks/>
          </p:cNvGrpSpPr>
          <p:nvPr/>
        </p:nvGrpSpPr>
        <p:grpSpPr bwMode="auto">
          <a:xfrm>
            <a:off x="12287251" y="3228975"/>
            <a:ext cx="1566863" cy="2762250"/>
            <a:chOff x="4200" y="1356"/>
            <a:chExt cx="658" cy="1160"/>
          </a:xfrm>
        </p:grpSpPr>
        <p:grpSp>
          <p:nvGrpSpPr>
            <p:cNvPr id="556103" name="Group 71">
              <a:extLst>
                <a:ext uri="{FF2B5EF4-FFF2-40B4-BE49-F238E27FC236}">
                  <a16:creationId xmlns:a16="http://schemas.microsoft.com/office/drawing/2014/main" id="{8E052E8D-934A-CC49-89E7-9C953AF754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0" y="1968"/>
              <a:ext cx="658" cy="548"/>
              <a:chOff x="4690" y="1719"/>
              <a:chExt cx="363" cy="272"/>
            </a:xfrm>
          </p:grpSpPr>
          <p:sp>
            <p:nvSpPr>
              <p:cNvPr id="556104" name="Rectangle 72">
                <a:extLst>
                  <a:ext uri="{FF2B5EF4-FFF2-40B4-BE49-F238E27FC236}">
                    <a16:creationId xmlns:a16="http://schemas.microsoft.com/office/drawing/2014/main" id="{22518805-60CE-FE4E-BEAD-D478F7C4B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0" y="1719"/>
                <a:ext cx="363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de-DE" altLang="en-DE" sz="2100"/>
                  <a:t>AntragImpl</a:t>
                </a:r>
              </a:p>
            </p:txBody>
          </p:sp>
          <p:sp>
            <p:nvSpPr>
              <p:cNvPr id="556105" name="Rectangle 73">
                <a:extLst>
                  <a:ext uri="{FF2B5EF4-FFF2-40B4-BE49-F238E27FC236}">
                    <a16:creationId xmlns:a16="http://schemas.microsoft.com/office/drawing/2014/main" id="{B79FFD12-A9DD-C641-B2C6-884778356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0" y="1855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06" name="Rectangle 74">
                <a:extLst>
                  <a:ext uri="{FF2B5EF4-FFF2-40B4-BE49-F238E27FC236}">
                    <a16:creationId xmlns:a16="http://schemas.microsoft.com/office/drawing/2014/main" id="{05328246-19B0-974A-821A-527699CF2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0" y="1923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07" name="Rectangle 75">
                <a:extLst>
                  <a:ext uri="{FF2B5EF4-FFF2-40B4-BE49-F238E27FC236}">
                    <a16:creationId xmlns:a16="http://schemas.microsoft.com/office/drawing/2014/main" id="{A0438050-6A1E-8C4D-B39C-BC3734F6B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1" y="1719"/>
                <a:ext cx="362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grpSp>
          <p:nvGrpSpPr>
            <p:cNvPr id="556108" name="Group 76">
              <a:extLst>
                <a:ext uri="{FF2B5EF4-FFF2-40B4-BE49-F238E27FC236}">
                  <a16:creationId xmlns:a16="http://schemas.microsoft.com/office/drawing/2014/main" id="{F4A1721D-7152-B749-8CF7-FE51566388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0" y="1356"/>
              <a:ext cx="658" cy="411"/>
              <a:chOff x="4564" y="1110"/>
              <a:chExt cx="728" cy="411"/>
            </a:xfrm>
          </p:grpSpPr>
          <p:sp>
            <p:nvSpPr>
              <p:cNvPr id="556109" name="Rectangle 77">
                <a:extLst>
                  <a:ext uri="{FF2B5EF4-FFF2-40B4-BE49-F238E27FC236}">
                    <a16:creationId xmlns:a16="http://schemas.microsoft.com/office/drawing/2014/main" id="{BF237B85-989D-B243-9850-9BC00A2AD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1110"/>
                <a:ext cx="728" cy="27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de-DE" altLang="en-DE" sz="2100"/>
                  <a:t>&lt;</a:t>
                </a:r>
                <a:r>
                  <a:rPr lang="en-US" altLang="en-DE" sz="2100"/>
                  <a:t>interface</a:t>
                </a:r>
                <a:r>
                  <a:rPr lang="de-DE" altLang="en-DE" sz="2100"/>
                  <a:t>&gt;</a:t>
                </a:r>
                <a:br>
                  <a:rPr lang="de-DE" altLang="en-DE" sz="2100"/>
                </a:br>
                <a:r>
                  <a:rPr lang="de-DE" altLang="en-DE" sz="2100"/>
                  <a:t>AntragService</a:t>
                </a:r>
              </a:p>
            </p:txBody>
          </p:sp>
          <p:sp>
            <p:nvSpPr>
              <p:cNvPr id="556110" name="Rectangle 78">
                <a:extLst>
                  <a:ext uri="{FF2B5EF4-FFF2-40B4-BE49-F238E27FC236}">
                    <a16:creationId xmlns:a16="http://schemas.microsoft.com/office/drawing/2014/main" id="{E57A009E-C226-9341-824D-1FE3BDEC5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4" y="1384"/>
                <a:ext cx="728" cy="13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11" name="Rectangle 79">
                <a:extLst>
                  <a:ext uri="{FF2B5EF4-FFF2-40B4-BE49-F238E27FC236}">
                    <a16:creationId xmlns:a16="http://schemas.microsoft.com/office/drawing/2014/main" id="{B254E165-B5FD-7F49-88D3-F8BC72927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1110"/>
                <a:ext cx="726" cy="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56112" name="AutoShape 80">
              <a:extLst>
                <a:ext uri="{FF2B5EF4-FFF2-40B4-BE49-F238E27FC236}">
                  <a16:creationId xmlns:a16="http://schemas.microsoft.com/office/drawing/2014/main" id="{26BD3F48-5E26-1249-8C2D-C5FB23FD3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" y="1765"/>
              <a:ext cx="94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cxnSp>
          <p:nvCxnSpPr>
            <p:cNvPr id="556113" name="AutoShape 81">
              <a:extLst>
                <a:ext uri="{FF2B5EF4-FFF2-40B4-BE49-F238E27FC236}">
                  <a16:creationId xmlns:a16="http://schemas.microsoft.com/office/drawing/2014/main" id="{A8657626-605C-B343-9695-A6FC7A2B6AB9}"/>
                </a:ext>
              </a:extLst>
            </p:cNvPr>
            <p:cNvCxnSpPr>
              <a:cxnSpLocks noChangeShapeType="1"/>
              <a:stCxn id="556112" idx="3"/>
              <a:endCxn id="556107" idx="0"/>
            </p:cNvCxnSpPr>
            <p:nvPr/>
          </p:nvCxnSpPr>
          <p:spPr bwMode="auto">
            <a:xfrm>
              <a:off x="4529" y="1855"/>
              <a:ext cx="1" cy="113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6115" name="Group 83">
            <a:extLst>
              <a:ext uri="{FF2B5EF4-FFF2-40B4-BE49-F238E27FC236}">
                <a16:creationId xmlns:a16="http://schemas.microsoft.com/office/drawing/2014/main" id="{78C2E90E-1996-A244-A130-052F48443E64}"/>
              </a:ext>
            </a:extLst>
          </p:cNvPr>
          <p:cNvGrpSpPr>
            <a:grpSpLocks/>
          </p:cNvGrpSpPr>
          <p:nvPr/>
        </p:nvGrpSpPr>
        <p:grpSpPr bwMode="auto">
          <a:xfrm>
            <a:off x="5907882" y="6860382"/>
            <a:ext cx="1714500" cy="1714500"/>
            <a:chOff x="912" y="1584"/>
            <a:chExt cx="1008" cy="1008"/>
          </a:xfrm>
        </p:grpSpPr>
        <p:sp>
          <p:nvSpPr>
            <p:cNvPr id="556116" name="Rectangle 84">
              <a:extLst>
                <a:ext uri="{FF2B5EF4-FFF2-40B4-BE49-F238E27FC236}">
                  <a16:creationId xmlns:a16="http://schemas.microsoft.com/office/drawing/2014/main" id="{7496AC79-25DF-1842-96CB-5E185D07D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584"/>
              <a:ext cx="1008" cy="1008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/>
              <a:endParaRPr lang="de-DE" altLang="en-DE" sz="2100" b="1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grpSp>
          <p:nvGrpSpPr>
            <p:cNvPr id="556117" name="Group 85">
              <a:extLst>
                <a:ext uri="{FF2B5EF4-FFF2-40B4-BE49-F238E27FC236}">
                  <a16:creationId xmlns:a16="http://schemas.microsoft.com/office/drawing/2014/main" id="{ED1BFCF9-AC15-4645-AF7C-48C7F0B508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5" y="1738"/>
              <a:ext cx="670" cy="672"/>
              <a:chOff x="5034" y="1843"/>
              <a:chExt cx="452" cy="453"/>
            </a:xfrm>
          </p:grpSpPr>
          <p:sp>
            <p:nvSpPr>
              <p:cNvPr id="556118" name="Oval 86">
                <a:extLst>
                  <a:ext uri="{FF2B5EF4-FFF2-40B4-BE49-F238E27FC236}">
                    <a16:creationId xmlns:a16="http://schemas.microsoft.com/office/drawing/2014/main" id="{8A9F195F-4835-6743-BC78-6130C9063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84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19" name="Oval 87">
                <a:extLst>
                  <a:ext uri="{FF2B5EF4-FFF2-40B4-BE49-F238E27FC236}">
                    <a16:creationId xmlns:a16="http://schemas.microsoft.com/office/drawing/2014/main" id="{B7546C1F-EAE5-0F42-8F8C-B6BCC80B5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4" y="202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0" name="Oval 88">
                <a:extLst>
                  <a:ext uri="{FF2B5EF4-FFF2-40B4-BE49-F238E27FC236}">
                    <a16:creationId xmlns:a16="http://schemas.microsoft.com/office/drawing/2014/main" id="{C657D373-4395-444E-A2B2-9A7D5EC84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" y="202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1" name="Oval 89">
                <a:extLst>
                  <a:ext uri="{FF2B5EF4-FFF2-40B4-BE49-F238E27FC236}">
                    <a16:creationId xmlns:a16="http://schemas.microsoft.com/office/drawing/2014/main" id="{660B3DB6-09C7-FE48-9DAC-3045C3A07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0" y="2205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2" name="Oval 90">
                <a:extLst>
                  <a:ext uri="{FF2B5EF4-FFF2-40B4-BE49-F238E27FC236}">
                    <a16:creationId xmlns:a16="http://schemas.microsoft.com/office/drawing/2014/main" id="{0A5771E6-5954-2F41-8C8C-01E1A8E6D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" y="2206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3" name="Line 91">
                <a:extLst>
                  <a:ext uri="{FF2B5EF4-FFF2-40B4-BE49-F238E27FC236}">
                    <a16:creationId xmlns:a16="http://schemas.microsoft.com/office/drawing/2014/main" id="{B808B50B-490B-EF4D-86A0-AA2985B1C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4" y="1933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4" name="Line 92">
                <a:extLst>
                  <a:ext uri="{FF2B5EF4-FFF2-40B4-BE49-F238E27FC236}">
                    <a16:creationId xmlns:a16="http://schemas.microsoft.com/office/drawing/2014/main" id="{116C112F-C180-AD43-907A-401ADB4CB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79" y="1933"/>
                <a:ext cx="136" cy="9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5" name="Line 93">
                <a:extLst>
                  <a:ext uri="{FF2B5EF4-FFF2-40B4-BE49-F238E27FC236}">
                    <a16:creationId xmlns:a16="http://schemas.microsoft.com/office/drawing/2014/main" id="{8D6AA935-4A8F-394A-90A7-3570D9FC4F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5" y="1933"/>
                <a:ext cx="136" cy="9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6" name="Line 94">
                <a:extLst>
                  <a:ext uri="{FF2B5EF4-FFF2-40B4-BE49-F238E27FC236}">
                    <a16:creationId xmlns:a16="http://schemas.microsoft.com/office/drawing/2014/main" id="{AC91EEC8-D85F-D04C-950E-AADD2441A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05" y="2114"/>
                <a:ext cx="45" cy="9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6127" name="Line 95">
                <a:extLst>
                  <a:ext uri="{FF2B5EF4-FFF2-40B4-BE49-F238E27FC236}">
                    <a16:creationId xmlns:a16="http://schemas.microsoft.com/office/drawing/2014/main" id="{94D22253-E5DD-204E-955D-66B0F895E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0" y="2114"/>
                <a:ext cx="91" cy="9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</p:grpSp>
      <p:sp>
        <p:nvSpPr>
          <p:cNvPr id="556128" name="AutoShape 96">
            <a:extLst>
              <a:ext uri="{FF2B5EF4-FFF2-40B4-BE49-F238E27FC236}">
                <a16:creationId xmlns:a16="http://schemas.microsoft.com/office/drawing/2014/main" id="{9CB58242-6748-9C49-9CDD-DBE36E0A0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0825" y="3505200"/>
            <a:ext cx="2193132" cy="1888332"/>
          </a:xfrm>
          <a:prstGeom prst="hexagon">
            <a:avLst>
              <a:gd name="adj" fmla="val 29035"/>
              <a:gd name="vf" fmla="val 11547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b="1"/>
              <a:t>Antrag</a:t>
            </a:r>
          </a:p>
          <a:p>
            <a:r>
              <a:rPr lang="en-US" altLang="en-DE" b="1"/>
              <a:t>Services</a:t>
            </a:r>
          </a:p>
        </p:txBody>
      </p:sp>
      <p:sp>
        <p:nvSpPr>
          <p:cNvPr id="556129" name="AutoShape 97">
            <a:extLst>
              <a:ext uri="{FF2B5EF4-FFF2-40B4-BE49-F238E27FC236}">
                <a16:creationId xmlns:a16="http://schemas.microsoft.com/office/drawing/2014/main" id="{940D56E3-939D-544F-96AA-1406DA71C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5" y="4517233"/>
            <a:ext cx="2193132" cy="1888331"/>
          </a:xfrm>
          <a:prstGeom prst="hexagon">
            <a:avLst>
              <a:gd name="adj" fmla="val 29035"/>
              <a:gd name="vf" fmla="val 11547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b="1"/>
              <a:t>Person</a:t>
            </a:r>
          </a:p>
          <a:p>
            <a:r>
              <a:rPr lang="en-US" altLang="en-DE" b="1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7498905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AutoShape 2">
            <a:extLst>
              <a:ext uri="{FF2B5EF4-FFF2-40B4-BE49-F238E27FC236}">
                <a16:creationId xmlns:a16="http://schemas.microsoft.com/office/drawing/2014/main" id="{9D12D5C9-834D-E049-A29F-5DBCDBA1E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2858" y="7396163"/>
            <a:ext cx="2193131" cy="1888332"/>
          </a:xfrm>
          <a:prstGeom prst="hexagon">
            <a:avLst>
              <a:gd name="adj" fmla="val 29035"/>
              <a:gd name="vf" fmla="val 11547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stable</a:t>
            </a:r>
          </a:p>
          <a:p>
            <a:r>
              <a:rPr lang="en-US" altLang="en-DE"/>
              <a:t>Data</a:t>
            </a:r>
          </a:p>
          <a:p>
            <a:r>
              <a:rPr lang="en-US" altLang="en-DE"/>
              <a:t>Service</a:t>
            </a:r>
          </a:p>
        </p:txBody>
      </p:sp>
      <p:sp>
        <p:nvSpPr>
          <p:cNvPr id="558083" name="Rectangle 3">
            <a:extLst>
              <a:ext uri="{FF2B5EF4-FFF2-40B4-BE49-F238E27FC236}">
                <a16:creationId xmlns:a16="http://schemas.microsoft.com/office/drawing/2014/main" id="{9509A9B3-C43A-0A4E-89C9-7237CBCF3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</a:t>
            </a:r>
            <a:br>
              <a:rPr lang="en-US" altLang="en-DE"/>
            </a:br>
            <a:r>
              <a:rPr lang="en-US" altLang="en-DE"/>
              <a:t>Process Service</a:t>
            </a:r>
            <a:endParaRPr lang="de-DE" altLang="en-DE"/>
          </a:p>
        </p:txBody>
      </p:sp>
      <p:grpSp>
        <p:nvGrpSpPr>
          <p:cNvPr id="558084" name="Group 4">
            <a:extLst>
              <a:ext uri="{FF2B5EF4-FFF2-40B4-BE49-F238E27FC236}">
                <a16:creationId xmlns:a16="http://schemas.microsoft.com/office/drawing/2014/main" id="{58C6BCC5-8EAB-D348-848E-A7AB42E7C176}"/>
              </a:ext>
            </a:extLst>
          </p:cNvPr>
          <p:cNvGrpSpPr>
            <a:grpSpLocks/>
          </p:cNvGrpSpPr>
          <p:nvPr/>
        </p:nvGrpSpPr>
        <p:grpSpPr bwMode="auto">
          <a:xfrm>
            <a:off x="2926558" y="4414838"/>
            <a:ext cx="1347788" cy="1569245"/>
            <a:chOff x="269" y="2908"/>
            <a:chExt cx="566" cy="659"/>
          </a:xfrm>
        </p:grpSpPr>
        <p:sp>
          <p:nvSpPr>
            <p:cNvPr id="558085" name="AutoShape 5">
              <a:extLst>
                <a:ext uri="{FF2B5EF4-FFF2-40B4-BE49-F238E27FC236}">
                  <a16:creationId xmlns:a16="http://schemas.microsoft.com/office/drawing/2014/main" id="{77F1EE19-8F51-754D-9851-214436908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" y="2908"/>
              <a:ext cx="453" cy="545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58086" name="AutoShape 6">
              <a:extLst>
                <a:ext uri="{FF2B5EF4-FFF2-40B4-BE49-F238E27FC236}">
                  <a16:creationId xmlns:a16="http://schemas.microsoft.com/office/drawing/2014/main" id="{6F050FC4-F7CD-AA4E-9A5C-491C1510E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" y="2965"/>
              <a:ext cx="453" cy="545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grpSp>
          <p:nvGrpSpPr>
            <p:cNvPr id="558087" name="Group 7">
              <a:extLst>
                <a:ext uri="{FF2B5EF4-FFF2-40B4-BE49-F238E27FC236}">
                  <a16:creationId xmlns:a16="http://schemas.microsoft.com/office/drawing/2014/main" id="{41981D44-FE4C-6146-8C02-AC413FDE11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" y="3022"/>
              <a:ext cx="453" cy="545"/>
              <a:chOff x="382" y="3022"/>
              <a:chExt cx="453" cy="545"/>
            </a:xfrm>
          </p:grpSpPr>
          <p:sp>
            <p:nvSpPr>
              <p:cNvPr id="558088" name="AutoShape 8">
                <a:extLst>
                  <a:ext uri="{FF2B5EF4-FFF2-40B4-BE49-F238E27FC236}">
                    <a16:creationId xmlns:a16="http://schemas.microsoft.com/office/drawing/2014/main" id="{3FE0C763-8F17-6C42-B3BB-2DCD4FBCD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" y="3022"/>
                <a:ext cx="453" cy="545"/>
              </a:xfrm>
              <a:prstGeom prst="foldedCorner">
                <a:avLst>
                  <a:gd name="adj" fmla="val 12500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8089" name="Rectangle 9">
                <a:extLst>
                  <a:ext uri="{FF2B5EF4-FFF2-40B4-BE49-F238E27FC236}">
                    <a16:creationId xmlns:a16="http://schemas.microsoft.com/office/drawing/2014/main" id="{A02EA1BF-F349-244D-84BC-61979B6FF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" y="3044"/>
                <a:ext cx="385" cy="9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7000" tIns="27000" rIns="27000" bIns="27000"/>
              <a:lstStyle/>
              <a:p>
                <a:pPr algn="l"/>
                <a:r>
                  <a:rPr lang="de-DE" altLang="en-DE" sz="1050"/>
                  <a:t>Req-42: Umzug</a:t>
                </a:r>
              </a:p>
            </p:txBody>
          </p:sp>
          <p:sp>
            <p:nvSpPr>
              <p:cNvPr id="558090" name="Rectangle 10">
                <a:extLst>
                  <a:ext uri="{FF2B5EF4-FFF2-40B4-BE49-F238E27FC236}">
                    <a16:creationId xmlns:a16="http://schemas.microsoft.com/office/drawing/2014/main" id="{3CB3398A-4953-DB4C-AA1E-28DF53B18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" y="3158"/>
                <a:ext cx="385" cy="29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7000" tIns="27000" rIns="27000" bIns="27000"/>
              <a:lstStyle/>
              <a:p>
                <a:pPr algn="l"/>
                <a:r>
                  <a:rPr lang="de-DE" altLang="en-DE" sz="1050"/>
                  <a:t>Die Anforder-ung  be-schreibt den Zustand der…</a:t>
                </a:r>
              </a:p>
            </p:txBody>
          </p:sp>
        </p:grpSp>
      </p:grpSp>
      <p:sp>
        <p:nvSpPr>
          <p:cNvPr id="558091" name="Rectangle 11">
            <a:extLst>
              <a:ext uri="{FF2B5EF4-FFF2-40B4-BE49-F238E27FC236}">
                <a16:creationId xmlns:a16="http://schemas.microsoft.com/office/drawing/2014/main" id="{6A06FC23-7554-B941-84C8-E900283C4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782" y="2386013"/>
            <a:ext cx="3181768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en-DE" sz="4050" b="1">
              <a:solidFill>
                <a:srgbClr val="028DBD"/>
              </a:solidFill>
              <a:latin typeface="Forgotten Futurist" panose="02000506000000020004" pitchFamily="2" charset="0"/>
            </a:endParaRP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Requirements</a:t>
            </a:r>
          </a:p>
        </p:txBody>
      </p:sp>
      <p:sp>
        <p:nvSpPr>
          <p:cNvPr id="558092" name="Rectangle 12">
            <a:extLst>
              <a:ext uri="{FF2B5EF4-FFF2-40B4-BE49-F238E27FC236}">
                <a16:creationId xmlns:a16="http://schemas.microsoft.com/office/drawing/2014/main" id="{3374D8B4-6F4D-F446-875E-6014AC93A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5425" y="2386013"/>
            <a:ext cx="1790618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en-DE" sz="4050" b="1">
              <a:solidFill>
                <a:srgbClr val="028DBD"/>
              </a:solidFill>
              <a:latin typeface="Forgotten Futurist" panose="02000506000000020004" pitchFamily="2" charset="0"/>
            </a:endParaRP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Entities</a:t>
            </a:r>
          </a:p>
        </p:txBody>
      </p:sp>
      <p:sp>
        <p:nvSpPr>
          <p:cNvPr id="558093" name="Rectangle 13">
            <a:extLst>
              <a:ext uri="{FF2B5EF4-FFF2-40B4-BE49-F238E27FC236}">
                <a16:creationId xmlns:a16="http://schemas.microsoft.com/office/drawing/2014/main" id="{D968AA02-074B-DF4B-87A8-D15E61D8F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6" y="2386013"/>
            <a:ext cx="2315057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en-DE" sz="4050" b="1">
              <a:solidFill>
                <a:srgbClr val="028DBD"/>
              </a:solidFill>
              <a:latin typeface="Forgotten Futurist" panose="02000506000000020004" pitchFamily="2" charset="0"/>
            </a:endParaRP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Use Cases</a:t>
            </a:r>
          </a:p>
        </p:txBody>
      </p:sp>
      <p:sp>
        <p:nvSpPr>
          <p:cNvPr id="558094" name="Rectangle 14">
            <a:extLst>
              <a:ext uri="{FF2B5EF4-FFF2-40B4-BE49-F238E27FC236}">
                <a16:creationId xmlns:a16="http://schemas.microsoft.com/office/drawing/2014/main" id="{B4DADCCC-47E8-AD47-94AC-F92E0AD06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2513" y="2386013"/>
            <a:ext cx="2173993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en-DE" sz="4050" b="1">
              <a:solidFill>
                <a:srgbClr val="028DBD"/>
              </a:solidFill>
              <a:latin typeface="Forgotten Futurist" panose="02000506000000020004" pitchFamily="2" charset="0"/>
            </a:endParaRPr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Activities</a:t>
            </a:r>
          </a:p>
        </p:txBody>
      </p:sp>
      <p:grpSp>
        <p:nvGrpSpPr>
          <p:cNvPr id="558095" name="Group 15">
            <a:extLst>
              <a:ext uri="{FF2B5EF4-FFF2-40B4-BE49-F238E27FC236}">
                <a16:creationId xmlns:a16="http://schemas.microsoft.com/office/drawing/2014/main" id="{97806D69-B28E-4D48-B3FC-266011C4D05D}"/>
              </a:ext>
            </a:extLst>
          </p:cNvPr>
          <p:cNvGrpSpPr>
            <a:grpSpLocks/>
          </p:cNvGrpSpPr>
          <p:nvPr/>
        </p:nvGrpSpPr>
        <p:grpSpPr bwMode="auto">
          <a:xfrm>
            <a:off x="11251408" y="3769520"/>
            <a:ext cx="4698206" cy="2862263"/>
            <a:chOff x="3765" y="2954"/>
            <a:chExt cx="1973" cy="1202"/>
          </a:xfrm>
        </p:grpSpPr>
        <p:grpSp>
          <p:nvGrpSpPr>
            <p:cNvPr id="558096" name="Group 16">
              <a:extLst>
                <a:ext uri="{FF2B5EF4-FFF2-40B4-BE49-F238E27FC236}">
                  <a16:creationId xmlns:a16="http://schemas.microsoft.com/office/drawing/2014/main" id="{87649905-F827-6240-9AA1-F2BFCF0C82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6" y="3289"/>
              <a:ext cx="499" cy="272"/>
              <a:chOff x="3039" y="3680"/>
              <a:chExt cx="499" cy="272"/>
            </a:xfrm>
          </p:grpSpPr>
          <p:sp>
            <p:nvSpPr>
              <p:cNvPr id="558097" name="Rectangle 17">
                <a:extLst>
                  <a:ext uri="{FF2B5EF4-FFF2-40B4-BE49-F238E27FC236}">
                    <a16:creationId xmlns:a16="http://schemas.microsoft.com/office/drawing/2014/main" id="{56E0840F-3FE8-0246-A44A-B25BAB7D0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Person</a:t>
                </a:r>
              </a:p>
            </p:txBody>
          </p:sp>
          <p:sp>
            <p:nvSpPr>
              <p:cNvPr id="558098" name="Rectangle 18">
                <a:extLst>
                  <a:ext uri="{FF2B5EF4-FFF2-40B4-BE49-F238E27FC236}">
                    <a16:creationId xmlns:a16="http://schemas.microsoft.com/office/drawing/2014/main" id="{0BF06739-97BC-9D42-B193-BA5141751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8099" name="Rectangle 19">
                <a:extLst>
                  <a:ext uri="{FF2B5EF4-FFF2-40B4-BE49-F238E27FC236}">
                    <a16:creationId xmlns:a16="http://schemas.microsoft.com/office/drawing/2014/main" id="{B00CB89B-8351-0944-869D-34050EF2C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58100" name="AutoShape 20">
              <a:extLst>
                <a:ext uri="{FF2B5EF4-FFF2-40B4-BE49-F238E27FC236}">
                  <a16:creationId xmlns:a16="http://schemas.microsoft.com/office/drawing/2014/main" id="{58DB7E35-EFD8-2D44-9FB3-F0B379E5B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4" y="3561"/>
              <a:ext cx="104" cy="9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58101" name="AutoShape 21">
              <a:extLst>
                <a:ext uri="{FF2B5EF4-FFF2-40B4-BE49-F238E27FC236}">
                  <a16:creationId xmlns:a16="http://schemas.microsoft.com/office/drawing/2014/main" id="{2296691B-42BE-D74E-9864-57EC0205A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5" y="3402"/>
              <a:ext cx="98" cy="46"/>
            </a:xfrm>
            <a:prstGeom prst="diamond">
              <a:avLst/>
            </a:prstGeom>
            <a:solidFill>
              <a:schemeClr val="bg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grpSp>
          <p:nvGrpSpPr>
            <p:cNvPr id="558102" name="Group 22">
              <a:extLst>
                <a:ext uri="{FF2B5EF4-FFF2-40B4-BE49-F238E27FC236}">
                  <a16:creationId xmlns:a16="http://schemas.microsoft.com/office/drawing/2014/main" id="{622FE7CA-13EB-5A44-ACE8-3F0B719C2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3289"/>
              <a:ext cx="431" cy="272"/>
              <a:chOff x="5103" y="3385"/>
              <a:chExt cx="431" cy="272"/>
            </a:xfrm>
          </p:grpSpPr>
          <p:grpSp>
            <p:nvGrpSpPr>
              <p:cNvPr id="558103" name="Group 23">
                <a:extLst>
                  <a:ext uri="{FF2B5EF4-FFF2-40B4-BE49-F238E27FC236}">
                    <a16:creationId xmlns:a16="http://schemas.microsoft.com/office/drawing/2014/main" id="{8A6DAB96-C3A4-1741-B697-6AD3DE80C4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03" y="3385"/>
                <a:ext cx="431" cy="272"/>
                <a:chOff x="3039" y="3680"/>
                <a:chExt cx="499" cy="272"/>
              </a:xfrm>
            </p:grpSpPr>
            <p:sp>
              <p:nvSpPr>
                <p:cNvPr id="558104" name="Rectangle 24">
                  <a:extLst>
                    <a:ext uri="{FF2B5EF4-FFF2-40B4-BE49-F238E27FC236}">
                      <a16:creationId xmlns:a16="http://schemas.microsoft.com/office/drawing/2014/main" id="{1695EA90-77CA-E54A-93DC-98879B4FB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Adresse</a:t>
                  </a:r>
                </a:p>
              </p:txBody>
            </p:sp>
            <p:sp>
              <p:nvSpPr>
                <p:cNvPr id="558105" name="Rectangle 25">
                  <a:extLst>
                    <a:ext uri="{FF2B5EF4-FFF2-40B4-BE49-F238E27FC236}">
                      <a16:creationId xmlns:a16="http://schemas.microsoft.com/office/drawing/2014/main" id="{671FF4C4-88D9-F447-A4EF-0A913DECB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8106" name="Rectangle 26">
                  <a:extLst>
                    <a:ext uri="{FF2B5EF4-FFF2-40B4-BE49-F238E27FC236}">
                      <a16:creationId xmlns:a16="http://schemas.microsoft.com/office/drawing/2014/main" id="{D4218067-7BE6-1F47-91FE-EA144179D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8107" name="Rectangle 27">
                <a:extLst>
                  <a:ext uri="{FF2B5EF4-FFF2-40B4-BE49-F238E27FC236}">
                    <a16:creationId xmlns:a16="http://schemas.microsoft.com/office/drawing/2014/main" id="{3BC5893A-CDB2-F14C-A049-CCC0FE7F3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" y="3385"/>
                <a:ext cx="431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cxnSp>
          <p:nvCxnSpPr>
            <p:cNvPr id="558108" name="AutoShape 28">
              <a:extLst>
                <a:ext uri="{FF2B5EF4-FFF2-40B4-BE49-F238E27FC236}">
                  <a16:creationId xmlns:a16="http://schemas.microsoft.com/office/drawing/2014/main" id="{166E430C-D0D1-D54B-A4DF-C0CE8B3A5CA3}"/>
                </a:ext>
              </a:extLst>
            </p:cNvPr>
            <p:cNvCxnSpPr>
              <a:cxnSpLocks noChangeShapeType="1"/>
              <a:stCxn id="558101" idx="3"/>
              <a:endCxn id="558107" idx="1"/>
            </p:cNvCxnSpPr>
            <p:nvPr/>
          </p:nvCxnSpPr>
          <p:spPr bwMode="auto">
            <a:xfrm>
              <a:off x="4793" y="3425"/>
              <a:ext cx="310" cy="0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58109" name="Group 29">
              <a:extLst>
                <a:ext uri="{FF2B5EF4-FFF2-40B4-BE49-F238E27FC236}">
                  <a16:creationId xmlns:a16="http://schemas.microsoft.com/office/drawing/2014/main" id="{863D5A5E-053C-674A-949B-1553FBE08B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5" y="3884"/>
              <a:ext cx="635" cy="272"/>
              <a:chOff x="3765" y="3884"/>
              <a:chExt cx="635" cy="272"/>
            </a:xfrm>
          </p:grpSpPr>
          <p:grpSp>
            <p:nvGrpSpPr>
              <p:cNvPr id="558110" name="Group 30">
                <a:extLst>
                  <a:ext uri="{FF2B5EF4-FFF2-40B4-BE49-F238E27FC236}">
                    <a16:creationId xmlns:a16="http://schemas.microsoft.com/office/drawing/2014/main" id="{886B9EC6-EFB5-AD4F-81C3-0FB75BC96A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5" y="3884"/>
                <a:ext cx="635" cy="272"/>
                <a:chOff x="3039" y="3680"/>
                <a:chExt cx="499" cy="272"/>
              </a:xfrm>
            </p:grpSpPr>
            <p:sp>
              <p:nvSpPr>
                <p:cNvPr id="558111" name="Rectangle 31">
                  <a:extLst>
                    <a:ext uri="{FF2B5EF4-FFF2-40B4-BE49-F238E27FC236}">
                      <a16:creationId xmlns:a16="http://schemas.microsoft.com/office/drawing/2014/main" id="{2098750C-97A4-D344-A79C-4C2F31B9E1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Antragssteller</a:t>
                  </a:r>
                </a:p>
              </p:txBody>
            </p:sp>
            <p:sp>
              <p:nvSpPr>
                <p:cNvPr id="558112" name="Rectangle 32">
                  <a:extLst>
                    <a:ext uri="{FF2B5EF4-FFF2-40B4-BE49-F238E27FC236}">
                      <a16:creationId xmlns:a16="http://schemas.microsoft.com/office/drawing/2014/main" id="{2B0F5815-9701-E84D-A636-41DEFE4CBA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8113" name="Rectangle 33">
                  <a:extLst>
                    <a:ext uri="{FF2B5EF4-FFF2-40B4-BE49-F238E27FC236}">
                      <a16:creationId xmlns:a16="http://schemas.microsoft.com/office/drawing/2014/main" id="{BD861229-2A3A-BD4A-A22A-ACF8AF31F9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8114" name="Rectangle 34">
                <a:extLst>
                  <a:ext uri="{FF2B5EF4-FFF2-40B4-BE49-F238E27FC236}">
                    <a16:creationId xmlns:a16="http://schemas.microsoft.com/office/drawing/2014/main" id="{11CFC2AE-E88A-3C42-A983-76B264D2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5" y="3884"/>
                <a:ext cx="635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grpSp>
          <p:nvGrpSpPr>
            <p:cNvPr id="558115" name="Group 35">
              <a:extLst>
                <a:ext uri="{FF2B5EF4-FFF2-40B4-BE49-F238E27FC236}">
                  <a16:creationId xmlns:a16="http://schemas.microsoft.com/office/drawing/2014/main" id="{6320D161-3C71-034A-ABA3-851C2DA185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9" y="3884"/>
              <a:ext cx="589" cy="272"/>
              <a:chOff x="4559" y="3884"/>
              <a:chExt cx="589" cy="272"/>
            </a:xfrm>
          </p:grpSpPr>
          <p:grpSp>
            <p:nvGrpSpPr>
              <p:cNvPr id="558116" name="Group 36">
                <a:extLst>
                  <a:ext uri="{FF2B5EF4-FFF2-40B4-BE49-F238E27FC236}">
                    <a16:creationId xmlns:a16="http://schemas.microsoft.com/office/drawing/2014/main" id="{2F91346A-71EB-EC4C-AD09-4DB4084163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59" y="3884"/>
                <a:ext cx="589" cy="272"/>
                <a:chOff x="3039" y="3680"/>
                <a:chExt cx="499" cy="272"/>
              </a:xfrm>
            </p:grpSpPr>
            <p:sp>
              <p:nvSpPr>
                <p:cNvPr id="558117" name="Rectangle 37">
                  <a:extLst>
                    <a:ext uri="{FF2B5EF4-FFF2-40B4-BE49-F238E27FC236}">
                      <a16:creationId xmlns:a16="http://schemas.microsoft.com/office/drawing/2014/main" id="{858FC663-B49A-B74A-BA5C-3A1DE452C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Versicherter</a:t>
                  </a:r>
                </a:p>
              </p:txBody>
            </p:sp>
            <p:sp>
              <p:nvSpPr>
                <p:cNvPr id="558118" name="Rectangle 38">
                  <a:extLst>
                    <a:ext uri="{FF2B5EF4-FFF2-40B4-BE49-F238E27FC236}">
                      <a16:creationId xmlns:a16="http://schemas.microsoft.com/office/drawing/2014/main" id="{4C10F0D7-D2E0-D54B-B07C-9F7229791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8119" name="Rectangle 39">
                  <a:extLst>
                    <a:ext uri="{FF2B5EF4-FFF2-40B4-BE49-F238E27FC236}">
                      <a16:creationId xmlns:a16="http://schemas.microsoft.com/office/drawing/2014/main" id="{0ECDA371-6398-9D4F-93D7-62292E3114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8120" name="Rectangle 40">
                <a:extLst>
                  <a:ext uri="{FF2B5EF4-FFF2-40B4-BE49-F238E27FC236}">
                    <a16:creationId xmlns:a16="http://schemas.microsoft.com/office/drawing/2014/main" id="{84911EBF-E8FF-664F-A4E4-B83AB1B7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3884"/>
                <a:ext cx="589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grpSp>
          <p:nvGrpSpPr>
            <p:cNvPr id="558121" name="Group 41">
              <a:extLst>
                <a:ext uri="{FF2B5EF4-FFF2-40B4-BE49-F238E27FC236}">
                  <a16:creationId xmlns:a16="http://schemas.microsoft.com/office/drawing/2014/main" id="{66924774-AA89-7B47-AD21-3504A1123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5" y="3884"/>
              <a:ext cx="363" cy="272"/>
              <a:chOff x="5375" y="3861"/>
              <a:chExt cx="363" cy="272"/>
            </a:xfrm>
          </p:grpSpPr>
          <p:grpSp>
            <p:nvGrpSpPr>
              <p:cNvPr id="558122" name="Group 42">
                <a:extLst>
                  <a:ext uri="{FF2B5EF4-FFF2-40B4-BE49-F238E27FC236}">
                    <a16:creationId xmlns:a16="http://schemas.microsoft.com/office/drawing/2014/main" id="{BE834AB2-517B-614D-9E62-F665420AF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75" y="3861"/>
                <a:ext cx="363" cy="272"/>
                <a:chOff x="3039" y="3680"/>
                <a:chExt cx="499" cy="272"/>
              </a:xfrm>
            </p:grpSpPr>
            <p:sp>
              <p:nvSpPr>
                <p:cNvPr id="558123" name="Rectangle 43">
                  <a:extLst>
                    <a:ext uri="{FF2B5EF4-FFF2-40B4-BE49-F238E27FC236}">
                      <a16:creationId xmlns:a16="http://schemas.microsoft.com/office/drawing/2014/main" id="{A20D1953-7B36-7948-A798-76A77ED74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680"/>
                  <a:ext cx="499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r>
                    <a:rPr lang="en-US" altLang="en-DE" sz="2100"/>
                    <a:t>Risiko</a:t>
                  </a:r>
                </a:p>
              </p:txBody>
            </p:sp>
            <p:sp>
              <p:nvSpPr>
                <p:cNvPr id="558124" name="Rectangle 44">
                  <a:extLst>
                    <a:ext uri="{FF2B5EF4-FFF2-40B4-BE49-F238E27FC236}">
                      <a16:creationId xmlns:a16="http://schemas.microsoft.com/office/drawing/2014/main" id="{71D474E6-794F-504B-9C1A-2A19AF24E2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16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  <p:sp>
              <p:nvSpPr>
                <p:cNvPr id="558125" name="Rectangle 45">
                  <a:extLst>
                    <a:ext uri="{FF2B5EF4-FFF2-40B4-BE49-F238E27FC236}">
                      <a16:creationId xmlns:a16="http://schemas.microsoft.com/office/drawing/2014/main" id="{B38CD32D-07CE-5445-8EBE-1B8F7B237F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3884"/>
                  <a:ext cx="499" cy="6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DE" sz="4050"/>
                </a:p>
              </p:txBody>
            </p:sp>
          </p:grpSp>
          <p:sp>
            <p:nvSpPr>
              <p:cNvPr id="558126" name="Rectangle 46">
                <a:extLst>
                  <a:ext uri="{FF2B5EF4-FFF2-40B4-BE49-F238E27FC236}">
                    <a16:creationId xmlns:a16="http://schemas.microsoft.com/office/drawing/2014/main" id="{71171275-CE24-764D-9452-4404618C3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5" y="3861"/>
                <a:ext cx="362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cxnSp>
          <p:nvCxnSpPr>
            <p:cNvPr id="558127" name="AutoShape 47">
              <a:extLst>
                <a:ext uri="{FF2B5EF4-FFF2-40B4-BE49-F238E27FC236}">
                  <a16:creationId xmlns:a16="http://schemas.microsoft.com/office/drawing/2014/main" id="{E173B3FE-F9EF-5C47-BCA7-96593D3614C3}"/>
                </a:ext>
              </a:extLst>
            </p:cNvPr>
            <p:cNvCxnSpPr>
              <a:cxnSpLocks noChangeShapeType="1"/>
              <a:stCxn id="558134" idx="1"/>
              <a:endCxn id="558114" idx="1"/>
            </p:cNvCxnSpPr>
            <p:nvPr/>
          </p:nvCxnSpPr>
          <p:spPr bwMode="auto">
            <a:xfrm rot="10800000" flipV="1">
              <a:off x="3765" y="3090"/>
              <a:ext cx="877" cy="930"/>
            </a:xfrm>
            <a:prstGeom prst="bentConnector3">
              <a:avLst>
                <a:gd name="adj1" fmla="val 116421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8128" name="AutoShape 48">
              <a:extLst>
                <a:ext uri="{FF2B5EF4-FFF2-40B4-BE49-F238E27FC236}">
                  <a16:creationId xmlns:a16="http://schemas.microsoft.com/office/drawing/2014/main" id="{ADB51E23-24A8-194B-A721-78B9AD177764}"/>
                </a:ext>
              </a:extLst>
            </p:cNvPr>
            <p:cNvCxnSpPr>
              <a:cxnSpLocks noChangeShapeType="1"/>
              <a:stCxn id="558100" idx="3"/>
              <a:endCxn id="558114" idx="0"/>
            </p:cNvCxnSpPr>
            <p:nvPr/>
          </p:nvCxnSpPr>
          <p:spPr bwMode="auto">
            <a:xfrm rot="5400000">
              <a:off x="4148" y="3586"/>
              <a:ext cx="233" cy="363"/>
            </a:xfrm>
            <a:prstGeom prst="bentConnector3">
              <a:avLst>
                <a:gd name="adj1" fmla="val 49787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8129" name="AutoShape 49">
              <a:extLst>
                <a:ext uri="{FF2B5EF4-FFF2-40B4-BE49-F238E27FC236}">
                  <a16:creationId xmlns:a16="http://schemas.microsoft.com/office/drawing/2014/main" id="{EAC57B12-3C45-D14F-89F3-754A412AAFB4}"/>
                </a:ext>
              </a:extLst>
            </p:cNvPr>
            <p:cNvCxnSpPr>
              <a:cxnSpLocks noChangeShapeType="1"/>
              <a:stCxn id="558100" idx="3"/>
              <a:endCxn id="558120" idx="0"/>
            </p:cNvCxnSpPr>
            <p:nvPr/>
          </p:nvCxnSpPr>
          <p:spPr bwMode="auto">
            <a:xfrm rot="16200000" flipH="1">
              <a:off x="4533" y="3564"/>
              <a:ext cx="233" cy="408"/>
            </a:xfrm>
            <a:prstGeom prst="bentConnector3">
              <a:avLst>
                <a:gd name="adj1" fmla="val 49787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58130" name="Group 50">
              <a:extLst>
                <a:ext uri="{FF2B5EF4-FFF2-40B4-BE49-F238E27FC236}">
                  <a16:creationId xmlns:a16="http://schemas.microsoft.com/office/drawing/2014/main" id="{200823C1-E51A-744A-A7E2-E0D4AB077C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2" y="2954"/>
              <a:ext cx="461" cy="930"/>
              <a:chOff x="4642" y="2954"/>
              <a:chExt cx="461" cy="930"/>
            </a:xfrm>
          </p:grpSpPr>
          <p:sp>
            <p:nvSpPr>
              <p:cNvPr id="558131" name="Rectangle 51">
                <a:extLst>
                  <a:ext uri="{FF2B5EF4-FFF2-40B4-BE49-F238E27FC236}">
                    <a16:creationId xmlns:a16="http://schemas.microsoft.com/office/drawing/2014/main" id="{08C5D13E-2F93-394D-9F07-FE98AC3C6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2954"/>
                <a:ext cx="363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Antrag</a:t>
                </a:r>
              </a:p>
            </p:txBody>
          </p:sp>
          <p:sp>
            <p:nvSpPr>
              <p:cNvPr id="558132" name="Rectangle 52">
                <a:extLst>
                  <a:ext uri="{FF2B5EF4-FFF2-40B4-BE49-F238E27FC236}">
                    <a16:creationId xmlns:a16="http://schemas.microsoft.com/office/drawing/2014/main" id="{CB6CDEA6-339E-D544-9CF7-EAC1FE67C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090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8133" name="Rectangle 53">
                <a:extLst>
                  <a:ext uri="{FF2B5EF4-FFF2-40B4-BE49-F238E27FC236}">
                    <a16:creationId xmlns:a16="http://schemas.microsoft.com/office/drawing/2014/main" id="{A6DF9048-F0EA-2544-9EAC-6010740DE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158"/>
                <a:ext cx="363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8134" name="AutoShape 54">
                <a:extLst>
                  <a:ext uri="{FF2B5EF4-FFF2-40B4-BE49-F238E27FC236}">
                    <a16:creationId xmlns:a16="http://schemas.microsoft.com/office/drawing/2014/main" id="{CC49FA57-BC2F-F040-ABAD-70A52F5B5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3067"/>
                <a:ext cx="98" cy="46"/>
              </a:xfrm>
              <a:prstGeom prst="diamond">
                <a:avLst/>
              </a:prstGeom>
              <a:solidFill>
                <a:schemeClr val="bg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8135" name="Rectangle 55">
                <a:extLst>
                  <a:ext uri="{FF2B5EF4-FFF2-40B4-BE49-F238E27FC236}">
                    <a16:creationId xmlns:a16="http://schemas.microsoft.com/office/drawing/2014/main" id="{5CE3566F-DBAB-544D-B11F-C8A1432C2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1" y="2954"/>
                <a:ext cx="362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8136" name="AutoShape 56">
                <a:extLst>
                  <a:ext uri="{FF2B5EF4-FFF2-40B4-BE49-F238E27FC236}">
                    <a16:creationId xmlns:a16="http://schemas.microsoft.com/office/drawing/2014/main" id="{D50139AF-7588-0B40-9407-2F0C5F3E7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872" y="3271"/>
                <a:ext cx="98" cy="46"/>
              </a:xfrm>
              <a:prstGeom prst="diamond">
                <a:avLst/>
              </a:prstGeom>
              <a:solidFill>
                <a:schemeClr val="bg1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58137" name="Line 57">
                <a:extLst>
                  <a:ext uri="{FF2B5EF4-FFF2-40B4-BE49-F238E27FC236}">
                    <a16:creationId xmlns:a16="http://schemas.microsoft.com/office/drawing/2014/main" id="{F423340D-F7AA-BE4D-9621-8DA657C2FF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1" y="3343"/>
                <a:ext cx="0" cy="541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58138" name="AutoShape 58">
              <a:extLst>
                <a:ext uri="{FF2B5EF4-FFF2-40B4-BE49-F238E27FC236}">
                  <a16:creationId xmlns:a16="http://schemas.microsoft.com/office/drawing/2014/main" id="{B579C69F-CDB5-944C-892B-27B374A13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3997"/>
              <a:ext cx="98" cy="46"/>
            </a:xfrm>
            <a:prstGeom prst="diamond">
              <a:avLst/>
            </a:prstGeom>
            <a:solidFill>
              <a:schemeClr val="bg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cxnSp>
          <p:nvCxnSpPr>
            <p:cNvPr id="558139" name="AutoShape 59">
              <a:extLst>
                <a:ext uri="{FF2B5EF4-FFF2-40B4-BE49-F238E27FC236}">
                  <a16:creationId xmlns:a16="http://schemas.microsoft.com/office/drawing/2014/main" id="{D939A5AC-CD6D-0B4C-92F8-783900B6FB95}"/>
                </a:ext>
              </a:extLst>
            </p:cNvPr>
            <p:cNvCxnSpPr>
              <a:cxnSpLocks noChangeShapeType="1"/>
              <a:stCxn id="558138" idx="3"/>
              <a:endCxn id="558126" idx="1"/>
            </p:cNvCxnSpPr>
            <p:nvPr/>
          </p:nvCxnSpPr>
          <p:spPr bwMode="auto">
            <a:xfrm>
              <a:off x="5246" y="4020"/>
              <a:ext cx="129" cy="0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8140" name="Group 60">
            <a:extLst>
              <a:ext uri="{FF2B5EF4-FFF2-40B4-BE49-F238E27FC236}">
                <a16:creationId xmlns:a16="http://schemas.microsoft.com/office/drawing/2014/main" id="{D59145B3-7FF8-BB45-95AC-59214A913BCC}"/>
              </a:ext>
            </a:extLst>
          </p:cNvPr>
          <p:cNvGrpSpPr>
            <a:grpSpLocks/>
          </p:cNvGrpSpPr>
          <p:nvPr/>
        </p:nvGrpSpPr>
        <p:grpSpPr bwMode="auto">
          <a:xfrm>
            <a:off x="8222457" y="4519613"/>
            <a:ext cx="2457450" cy="1359695"/>
            <a:chOff x="2493" y="3238"/>
            <a:chExt cx="1032" cy="571"/>
          </a:xfrm>
        </p:grpSpPr>
        <p:sp>
          <p:nvSpPr>
            <p:cNvPr id="558141" name="AutoShape 61">
              <a:extLst>
                <a:ext uri="{FF2B5EF4-FFF2-40B4-BE49-F238E27FC236}">
                  <a16:creationId xmlns:a16="http://schemas.microsoft.com/office/drawing/2014/main" id="{6067C3AB-8633-CA44-B1C3-0CFE0184F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" y="3445"/>
              <a:ext cx="420" cy="16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en-US" altLang="en-DE" sz="2100"/>
                <a:t>move</a:t>
              </a:r>
            </a:p>
          </p:txBody>
        </p:sp>
        <p:sp>
          <p:nvSpPr>
            <p:cNvPr id="558142" name="AutoShape 62">
              <a:extLst>
                <a:ext uri="{FF2B5EF4-FFF2-40B4-BE49-F238E27FC236}">
                  <a16:creationId xmlns:a16="http://schemas.microsoft.com/office/drawing/2014/main" id="{A7F772DB-2652-CA47-B2E7-F3A0FCBE9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7" y="3286"/>
              <a:ext cx="496" cy="16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en-US" altLang="en-DE" sz="2100"/>
                <a:t>setAddress</a:t>
              </a:r>
            </a:p>
          </p:txBody>
        </p:sp>
        <p:sp>
          <p:nvSpPr>
            <p:cNvPr id="558143" name="AutoShape 63">
              <a:extLst>
                <a:ext uri="{FF2B5EF4-FFF2-40B4-BE49-F238E27FC236}">
                  <a16:creationId xmlns:a16="http://schemas.microsoft.com/office/drawing/2014/main" id="{C32E8FF9-0AA5-CF45-88F2-1FA729938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7" y="3604"/>
              <a:ext cx="498" cy="16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en-US" altLang="en-DE" sz="2100"/>
                <a:t>setRisk</a:t>
              </a:r>
            </a:p>
          </p:txBody>
        </p:sp>
        <p:sp>
          <p:nvSpPr>
            <p:cNvPr id="558144" name="Rectangle 64">
              <a:extLst>
                <a:ext uri="{FF2B5EF4-FFF2-40B4-BE49-F238E27FC236}">
                  <a16:creationId xmlns:a16="http://schemas.microsoft.com/office/drawing/2014/main" id="{CE545430-5554-3C4B-8C79-AA40745D2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" y="3238"/>
              <a:ext cx="56" cy="57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58145" name="Rectangle 65">
            <a:extLst>
              <a:ext uri="{FF2B5EF4-FFF2-40B4-BE49-F238E27FC236}">
                <a16:creationId xmlns:a16="http://schemas.microsoft.com/office/drawing/2014/main" id="{906119E2-C1A8-904C-AF4B-EDF8852F8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145" y="1833563"/>
            <a:ext cx="4557713" cy="595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1">
              <a:spcBef>
                <a:spcPct val="20000"/>
              </a:spcBef>
              <a:buClr>
                <a:srgbClr val="FF0000"/>
              </a:buClr>
              <a:buSzPct val="110000"/>
            </a:pPr>
            <a:r>
              <a:rPr lang="en-US" altLang="en-DE" sz="4200" b="1">
                <a:solidFill>
                  <a:srgbClr val="028DBD"/>
                </a:solidFill>
                <a:latin typeface="Forgotten Futurist" panose="02000506000000020004" pitchFamily="2" charset="0"/>
              </a:rPr>
              <a:t>Requirement based UML (RBU)</a:t>
            </a:r>
          </a:p>
        </p:txBody>
      </p:sp>
      <p:grpSp>
        <p:nvGrpSpPr>
          <p:cNvPr id="558146" name="Group 66">
            <a:extLst>
              <a:ext uri="{FF2B5EF4-FFF2-40B4-BE49-F238E27FC236}">
                <a16:creationId xmlns:a16="http://schemas.microsoft.com/office/drawing/2014/main" id="{3E574CC1-D0A1-CC43-BFAC-E1A2D37ABC28}"/>
              </a:ext>
            </a:extLst>
          </p:cNvPr>
          <p:cNvGrpSpPr>
            <a:grpSpLocks/>
          </p:cNvGrpSpPr>
          <p:nvPr/>
        </p:nvGrpSpPr>
        <p:grpSpPr bwMode="auto">
          <a:xfrm>
            <a:off x="4552950" y="4374357"/>
            <a:ext cx="3543300" cy="1657350"/>
            <a:chOff x="952" y="1837"/>
            <a:chExt cx="1488" cy="696"/>
          </a:xfrm>
        </p:grpSpPr>
        <p:cxnSp>
          <p:nvCxnSpPr>
            <p:cNvPr id="558147" name="AutoShape 67">
              <a:extLst>
                <a:ext uri="{FF2B5EF4-FFF2-40B4-BE49-F238E27FC236}">
                  <a16:creationId xmlns:a16="http://schemas.microsoft.com/office/drawing/2014/main" id="{7058437C-9B89-5D42-9A46-1B543C04A7A5}"/>
                </a:ext>
              </a:extLst>
            </p:cNvPr>
            <p:cNvCxnSpPr>
              <a:cxnSpLocks noChangeShapeType="1"/>
              <a:stCxn id="558149" idx="6"/>
              <a:endCxn id="558150" idx="4"/>
            </p:cNvCxnSpPr>
            <p:nvPr/>
          </p:nvCxnSpPr>
          <p:spPr bwMode="auto">
            <a:xfrm flipV="1">
              <a:off x="1944" y="2081"/>
              <a:ext cx="122" cy="104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8148" name="AutoShape 68">
              <a:extLst>
                <a:ext uri="{FF2B5EF4-FFF2-40B4-BE49-F238E27FC236}">
                  <a16:creationId xmlns:a16="http://schemas.microsoft.com/office/drawing/2014/main" id="{AADC7AE8-AB24-1942-B459-43E09D6E947B}"/>
                </a:ext>
              </a:extLst>
            </p:cNvPr>
            <p:cNvCxnSpPr>
              <a:cxnSpLocks noChangeShapeType="1"/>
              <a:stCxn id="558149" idx="6"/>
              <a:endCxn id="558151" idx="0"/>
            </p:cNvCxnSpPr>
            <p:nvPr/>
          </p:nvCxnSpPr>
          <p:spPr bwMode="auto">
            <a:xfrm>
              <a:off x="1944" y="2185"/>
              <a:ext cx="121" cy="104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8149" name="Oval 69">
              <a:extLst>
                <a:ext uri="{FF2B5EF4-FFF2-40B4-BE49-F238E27FC236}">
                  <a16:creationId xmlns:a16="http://schemas.microsoft.com/office/drawing/2014/main" id="{FA449838-AFD5-B745-832B-CAB8B918E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2063"/>
              <a:ext cx="992" cy="24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Versicherter zieht um</a:t>
              </a:r>
            </a:p>
          </p:txBody>
        </p:sp>
        <p:sp>
          <p:nvSpPr>
            <p:cNvPr id="558150" name="Oval 70">
              <a:extLst>
                <a:ext uri="{FF2B5EF4-FFF2-40B4-BE49-F238E27FC236}">
                  <a16:creationId xmlns:a16="http://schemas.microsoft.com/office/drawing/2014/main" id="{0C5BEBD1-9750-E445-88E0-D53830713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1837"/>
              <a:ext cx="749" cy="24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address change</a:t>
              </a:r>
            </a:p>
          </p:txBody>
        </p:sp>
        <p:sp>
          <p:nvSpPr>
            <p:cNvPr id="558151" name="Oval 71">
              <a:extLst>
                <a:ext uri="{FF2B5EF4-FFF2-40B4-BE49-F238E27FC236}">
                  <a16:creationId xmlns:a16="http://schemas.microsoft.com/office/drawing/2014/main" id="{CB394F93-9B10-124D-A434-A3A1DF34E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2289"/>
              <a:ext cx="748" cy="24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risk change</a:t>
              </a:r>
            </a:p>
          </p:txBody>
        </p:sp>
      </p:grpSp>
      <p:sp>
        <p:nvSpPr>
          <p:cNvPr id="558152" name="AutoShape 72">
            <a:extLst>
              <a:ext uri="{FF2B5EF4-FFF2-40B4-BE49-F238E27FC236}">
                <a16:creationId xmlns:a16="http://schemas.microsoft.com/office/drawing/2014/main" id="{27FA61BC-0215-184E-92B3-2F732F989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7498558"/>
            <a:ext cx="3419475" cy="1700213"/>
          </a:xfrm>
          <a:prstGeom prst="chevron">
            <a:avLst>
              <a:gd name="adj" fmla="val 5028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step in</a:t>
            </a:r>
          </a:p>
          <a:p>
            <a:r>
              <a:rPr lang="en-US" altLang="en-DE"/>
              <a:t>        </a:t>
            </a:r>
          </a:p>
          <a:p>
            <a:r>
              <a:rPr lang="en-US" altLang="en-DE"/>
              <a:t>    business process</a:t>
            </a:r>
          </a:p>
        </p:txBody>
      </p:sp>
      <p:sp>
        <p:nvSpPr>
          <p:cNvPr id="558153" name="AutoShape 73">
            <a:extLst>
              <a:ext uri="{FF2B5EF4-FFF2-40B4-BE49-F238E27FC236}">
                <a16:creationId xmlns:a16="http://schemas.microsoft.com/office/drawing/2014/main" id="{52A33ED4-C2AD-654A-93F7-541A21249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520" y="7498558"/>
            <a:ext cx="3419475" cy="1700213"/>
          </a:xfrm>
          <a:prstGeom prst="chevron">
            <a:avLst>
              <a:gd name="adj" fmla="val 5028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    automated</a:t>
            </a:r>
          </a:p>
          <a:p>
            <a:r>
              <a:rPr lang="en-US" altLang="en-DE"/>
              <a:t>        </a:t>
            </a:r>
            <a:r>
              <a:rPr lang="en-US" altLang="en-DE" b="1"/>
              <a:t>agile</a:t>
            </a:r>
          </a:p>
          <a:p>
            <a:r>
              <a:rPr lang="en-US" altLang="en-DE"/>
              <a:t>    business process</a:t>
            </a:r>
          </a:p>
        </p:txBody>
      </p:sp>
    </p:spTree>
    <p:extLst>
      <p:ext uri="{BB962C8B-B14F-4D97-AF65-F5344CB8AC3E}">
        <p14:creationId xmlns:p14="http://schemas.microsoft.com/office/powerpoint/2010/main" val="41487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8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92" grpId="0"/>
      <p:bldP spid="558093" grpId="0"/>
      <p:bldP spid="558094" grpId="0"/>
      <p:bldP spid="558152" grpId="0" animBg="1"/>
      <p:bldP spid="55815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>
            <a:extLst>
              <a:ext uri="{FF2B5EF4-FFF2-40B4-BE49-F238E27FC236}">
                <a16:creationId xmlns:a16="http://schemas.microsoft.com/office/drawing/2014/main" id="{AA7271D5-E4CE-6740-BC53-FDE7D9BB1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Learn to speak SOA: Terminology</a:t>
            </a:r>
            <a:br>
              <a:rPr lang="en-US" altLang="en-DE"/>
            </a:br>
            <a:r>
              <a:rPr lang="en-US" altLang="en-DE"/>
              <a:t>Data Sources</a:t>
            </a:r>
            <a:endParaRPr lang="de-DE" altLang="en-DE"/>
          </a:p>
        </p:txBody>
      </p:sp>
      <p:sp>
        <p:nvSpPr>
          <p:cNvPr id="560131" name="AutoShape 3">
            <a:extLst>
              <a:ext uri="{FF2B5EF4-FFF2-40B4-BE49-F238E27FC236}">
                <a16:creationId xmlns:a16="http://schemas.microsoft.com/office/drawing/2014/main" id="{17A97549-FF05-7A49-94BB-D21DCF7E4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5948363"/>
            <a:ext cx="1990725" cy="1728788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 b="1"/>
              <a:t>relational</a:t>
            </a:r>
          </a:p>
          <a:p>
            <a:r>
              <a:rPr lang="en-US" altLang="en-DE" sz="2400" b="1"/>
              <a:t>Database</a:t>
            </a:r>
          </a:p>
        </p:txBody>
      </p:sp>
      <p:grpSp>
        <p:nvGrpSpPr>
          <p:cNvPr id="560132" name="Group 4">
            <a:extLst>
              <a:ext uri="{FF2B5EF4-FFF2-40B4-BE49-F238E27FC236}">
                <a16:creationId xmlns:a16="http://schemas.microsoft.com/office/drawing/2014/main" id="{BC42EAC1-EFEC-3849-B509-8ED9ADD853B8}"/>
              </a:ext>
            </a:extLst>
          </p:cNvPr>
          <p:cNvGrpSpPr>
            <a:grpSpLocks/>
          </p:cNvGrpSpPr>
          <p:nvPr/>
        </p:nvGrpSpPr>
        <p:grpSpPr bwMode="auto">
          <a:xfrm>
            <a:off x="6955632" y="5726908"/>
            <a:ext cx="1676400" cy="2166938"/>
            <a:chOff x="952" y="2912"/>
            <a:chExt cx="485" cy="627"/>
          </a:xfrm>
        </p:grpSpPr>
        <p:sp>
          <p:nvSpPr>
            <p:cNvPr id="560133" name="AutoShape 5">
              <a:extLst>
                <a:ext uri="{FF2B5EF4-FFF2-40B4-BE49-F238E27FC236}">
                  <a16:creationId xmlns:a16="http://schemas.microsoft.com/office/drawing/2014/main" id="{949092B8-C4B4-7646-8587-08687EC9D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2912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2400"/>
            </a:p>
          </p:txBody>
        </p:sp>
        <p:sp>
          <p:nvSpPr>
            <p:cNvPr id="560134" name="AutoShape 6">
              <a:extLst>
                <a:ext uri="{FF2B5EF4-FFF2-40B4-BE49-F238E27FC236}">
                  <a16:creationId xmlns:a16="http://schemas.microsoft.com/office/drawing/2014/main" id="{4CE8165B-6042-D94D-9552-47C1A27E2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929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2400"/>
            </a:p>
          </p:txBody>
        </p:sp>
        <p:sp>
          <p:nvSpPr>
            <p:cNvPr id="560135" name="AutoShape 7">
              <a:extLst>
                <a:ext uri="{FF2B5EF4-FFF2-40B4-BE49-F238E27FC236}">
                  <a16:creationId xmlns:a16="http://schemas.microsoft.com/office/drawing/2014/main" id="{63018DC7-89C6-3243-8942-0287B68A3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" y="2946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2400"/>
            </a:p>
          </p:txBody>
        </p:sp>
        <p:sp>
          <p:nvSpPr>
            <p:cNvPr id="560136" name="AutoShape 8">
              <a:extLst>
                <a:ext uri="{FF2B5EF4-FFF2-40B4-BE49-F238E27FC236}">
                  <a16:creationId xmlns:a16="http://schemas.microsoft.com/office/drawing/2014/main" id="{B5659132-5166-234F-A389-A686BB7E6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2963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DE" sz="2400" b="1"/>
                <a:t>xml</a:t>
              </a:r>
            </a:p>
            <a:p>
              <a:r>
                <a:rPr lang="en-US" altLang="en-DE" sz="2400" b="1"/>
                <a:t>files</a:t>
              </a:r>
            </a:p>
          </p:txBody>
        </p:sp>
      </p:grpSp>
      <p:sp>
        <p:nvSpPr>
          <p:cNvPr id="560137" name="AutoShape 9">
            <a:extLst>
              <a:ext uri="{FF2B5EF4-FFF2-40B4-BE49-F238E27FC236}">
                <a16:creationId xmlns:a16="http://schemas.microsoft.com/office/drawing/2014/main" id="{3F641DCF-3C6D-C340-BA62-C41DC6734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757" y="5948363"/>
            <a:ext cx="1988343" cy="1728788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 b="1"/>
              <a:t>oo</a:t>
            </a:r>
          </a:p>
          <a:p>
            <a:r>
              <a:rPr lang="en-US" altLang="en-DE" sz="2400" b="1"/>
              <a:t>Database</a:t>
            </a:r>
          </a:p>
        </p:txBody>
      </p:sp>
      <p:grpSp>
        <p:nvGrpSpPr>
          <p:cNvPr id="560138" name="Group 10">
            <a:extLst>
              <a:ext uri="{FF2B5EF4-FFF2-40B4-BE49-F238E27FC236}">
                <a16:creationId xmlns:a16="http://schemas.microsoft.com/office/drawing/2014/main" id="{53AD398E-DB7D-4340-B0D2-4576B2C51731}"/>
              </a:ext>
            </a:extLst>
          </p:cNvPr>
          <p:cNvGrpSpPr>
            <a:grpSpLocks/>
          </p:cNvGrpSpPr>
          <p:nvPr/>
        </p:nvGrpSpPr>
        <p:grpSpPr bwMode="auto">
          <a:xfrm>
            <a:off x="11553826" y="5619750"/>
            <a:ext cx="2690813" cy="2381250"/>
            <a:chOff x="5011" y="3409"/>
            <a:chExt cx="779" cy="689"/>
          </a:xfrm>
        </p:grpSpPr>
        <p:sp>
          <p:nvSpPr>
            <p:cNvPr id="560139" name="AutoShape 11">
              <a:extLst>
                <a:ext uri="{FF2B5EF4-FFF2-40B4-BE49-F238E27FC236}">
                  <a16:creationId xmlns:a16="http://schemas.microsoft.com/office/drawing/2014/main" id="{ADD4B8BE-4533-F346-BEC7-A38B1FFD2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" y="3409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altLang="en-DE" sz="2400" b="1"/>
            </a:p>
          </p:txBody>
        </p:sp>
        <p:sp>
          <p:nvSpPr>
            <p:cNvPr id="560140" name="AutoShape 12">
              <a:extLst>
                <a:ext uri="{FF2B5EF4-FFF2-40B4-BE49-F238E27FC236}">
                  <a16:creationId xmlns:a16="http://schemas.microsoft.com/office/drawing/2014/main" id="{A0D2225F-422F-7D49-A480-62613BEEB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" y="3447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altLang="en-DE" sz="2400" b="1"/>
            </a:p>
          </p:txBody>
        </p:sp>
        <p:sp>
          <p:nvSpPr>
            <p:cNvPr id="560141" name="AutoShape 13">
              <a:extLst>
                <a:ext uri="{FF2B5EF4-FFF2-40B4-BE49-F238E27FC236}">
                  <a16:creationId xmlns:a16="http://schemas.microsoft.com/office/drawing/2014/main" id="{2BD49C1A-BB35-AB4D-90B4-2979353DB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3485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altLang="en-DE" sz="2400" b="1"/>
            </a:p>
          </p:txBody>
        </p:sp>
        <p:sp>
          <p:nvSpPr>
            <p:cNvPr id="560142" name="AutoShape 14">
              <a:extLst>
                <a:ext uri="{FF2B5EF4-FFF2-40B4-BE49-F238E27FC236}">
                  <a16:creationId xmlns:a16="http://schemas.microsoft.com/office/drawing/2014/main" id="{2FFB4FA7-3CDB-754E-89B5-435A9E7C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" y="3522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DE" sz="2400" b="1"/>
                <a:t>Services</a:t>
              </a:r>
            </a:p>
          </p:txBody>
        </p:sp>
      </p:grpSp>
      <p:grpSp>
        <p:nvGrpSpPr>
          <p:cNvPr id="560143" name="Group 15">
            <a:extLst>
              <a:ext uri="{FF2B5EF4-FFF2-40B4-BE49-F238E27FC236}">
                <a16:creationId xmlns:a16="http://schemas.microsoft.com/office/drawing/2014/main" id="{4C78C50C-4DA2-7141-81D3-3F9A68E39201}"/>
              </a:ext>
            </a:extLst>
          </p:cNvPr>
          <p:cNvGrpSpPr>
            <a:grpSpLocks/>
          </p:cNvGrpSpPr>
          <p:nvPr/>
        </p:nvGrpSpPr>
        <p:grpSpPr bwMode="auto">
          <a:xfrm>
            <a:off x="8065295" y="2824163"/>
            <a:ext cx="1714500" cy="1714500"/>
            <a:chOff x="912" y="1584"/>
            <a:chExt cx="1008" cy="1008"/>
          </a:xfrm>
        </p:grpSpPr>
        <p:sp>
          <p:nvSpPr>
            <p:cNvPr id="560144" name="Rectangle 16">
              <a:extLst>
                <a:ext uri="{FF2B5EF4-FFF2-40B4-BE49-F238E27FC236}">
                  <a16:creationId xmlns:a16="http://schemas.microsoft.com/office/drawing/2014/main" id="{5AE90AF8-2FD7-B14C-A249-4BA08C89B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584"/>
              <a:ext cx="1008" cy="1008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/>
              <a:endParaRPr lang="de-DE" altLang="en-DE" sz="2100" b="1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grpSp>
          <p:nvGrpSpPr>
            <p:cNvPr id="560145" name="Group 17">
              <a:extLst>
                <a:ext uri="{FF2B5EF4-FFF2-40B4-BE49-F238E27FC236}">
                  <a16:creationId xmlns:a16="http://schemas.microsoft.com/office/drawing/2014/main" id="{662D9F0D-1AD3-A74F-A2EB-B5FB3FFAF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5" y="1738"/>
              <a:ext cx="670" cy="672"/>
              <a:chOff x="5034" y="1843"/>
              <a:chExt cx="452" cy="453"/>
            </a:xfrm>
          </p:grpSpPr>
          <p:sp>
            <p:nvSpPr>
              <p:cNvPr id="560146" name="Oval 18">
                <a:extLst>
                  <a:ext uri="{FF2B5EF4-FFF2-40B4-BE49-F238E27FC236}">
                    <a16:creationId xmlns:a16="http://schemas.microsoft.com/office/drawing/2014/main" id="{E8FE299B-38DB-FC45-949D-E7695B45F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84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47" name="Oval 19">
                <a:extLst>
                  <a:ext uri="{FF2B5EF4-FFF2-40B4-BE49-F238E27FC236}">
                    <a16:creationId xmlns:a16="http://schemas.microsoft.com/office/drawing/2014/main" id="{3012D4DC-4E71-614B-9C04-662F4C578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4" y="202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48" name="Oval 20">
                <a:extLst>
                  <a:ext uri="{FF2B5EF4-FFF2-40B4-BE49-F238E27FC236}">
                    <a16:creationId xmlns:a16="http://schemas.microsoft.com/office/drawing/2014/main" id="{D502BCF8-9889-044F-9670-93D403828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" y="202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49" name="Oval 21">
                <a:extLst>
                  <a:ext uri="{FF2B5EF4-FFF2-40B4-BE49-F238E27FC236}">
                    <a16:creationId xmlns:a16="http://schemas.microsoft.com/office/drawing/2014/main" id="{210E3251-B3F9-9F4E-B300-AB48860D2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0" y="2205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50" name="Oval 22">
                <a:extLst>
                  <a:ext uri="{FF2B5EF4-FFF2-40B4-BE49-F238E27FC236}">
                    <a16:creationId xmlns:a16="http://schemas.microsoft.com/office/drawing/2014/main" id="{5C9143C3-7694-B841-9DBA-4F9A4EBE4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" y="2206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51" name="Line 23">
                <a:extLst>
                  <a:ext uri="{FF2B5EF4-FFF2-40B4-BE49-F238E27FC236}">
                    <a16:creationId xmlns:a16="http://schemas.microsoft.com/office/drawing/2014/main" id="{A29C84C2-37D4-0F41-A35B-FF92649E0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4" y="1933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52" name="Line 24">
                <a:extLst>
                  <a:ext uri="{FF2B5EF4-FFF2-40B4-BE49-F238E27FC236}">
                    <a16:creationId xmlns:a16="http://schemas.microsoft.com/office/drawing/2014/main" id="{4EA15DCB-8711-004C-8E16-4E4920FA4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79" y="1933"/>
                <a:ext cx="136" cy="9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53" name="Line 25">
                <a:extLst>
                  <a:ext uri="{FF2B5EF4-FFF2-40B4-BE49-F238E27FC236}">
                    <a16:creationId xmlns:a16="http://schemas.microsoft.com/office/drawing/2014/main" id="{93C57DF1-0016-5247-9035-D7B34567B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5" y="1933"/>
                <a:ext cx="136" cy="9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54" name="Line 26">
                <a:extLst>
                  <a:ext uri="{FF2B5EF4-FFF2-40B4-BE49-F238E27FC236}">
                    <a16:creationId xmlns:a16="http://schemas.microsoft.com/office/drawing/2014/main" id="{12075919-CD36-D64E-8388-B8EED0404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05" y="2114"/>
                <a:ext cx="45" cy="9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60155" name="Line 27">
                <a:extLst>
                  <a:ext uri="{FF2B5EF4-FFF2-40B4-BE49-F238E27FC236}">
                    <a16:creationId xmlns:a16="http://schemas.microsoft.com/office/drawing/2014/main" id="{842060A2-D696-9349-9BEF-01A6B322C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0" y="2114"/>
                <a:ext cx="91" cy="9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</p:grpSp>
      <p:sp>
        <p:nvSpPr>
          <p:cNvPr id="560156" name="AutoShape 28">
            <a:extLst>
              <a:ext uri="{FF2B5EF4-FFF2-40B4-BE49-F238E27FC236}">
                <a16:creationId xmlns:a16="http://schemas.microsoft.com/office/drawing/2014/main" id="{142CB09E-ABA0-4D47-9C76-0F723D3C5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0383" y="2195513"/>
            <a:ext cx="697706" cy="347663"/>
          </a:xfrm>
          <a:prstGeom prst="homePlate">
            <a:avLst>
              <a:gd name="adj" fmla="val 50171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57" name="AutoShape 29">
            <a:extLst>
              <a:ext uri="{FF2B5EF4-FFF2-40B4-BE49-F238E27FC236}">
                <a16:creationId xmlns:a16="http://schemas.microsoft.com/office/drawing/2014/main" id="{7289BB2F-17BB-4846-95D8-C6EDABA9B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6" y="2195513"/>
            <a:ext cx="702470" cy="347663"/>
          </a:xfrm>
          <a:prstGeom prst="chevron">
            <a:avLst>
              <a:gd name="adj" fmla="val 5051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58" name="AutoShape 30">
            <a:extLst>
              <a:ext uri="{FF2B5EF4-FFF2-40B4-BE49-F238E27FC236}">
                <a16:creationId xmlns:a16="http://schemas.microsoft.com/office/drawing/2014/main" id="{D18157AC-BA33-6D4C-8BE1-67DB57182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7683" y="2195513"/>
            <a:ext cx="697706" cy="347663"/>
          </a:xfrm>
          <a:prstGeom prst="chevron">
            <a:avLst>
              <a:gd name="adj" fmla="val 50171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59" name="AutoShape 31">
            <a:extLst>
              <a:ext uri="{FF2B5EF4-FFF2-40B4-BE49-F238E27FC236}">
                <a16:creationId xmlns:a16="http://schemas.microsoft.com/office/drawing/2014/main" id="{BFE6D04E-0704-AD40-BC6C-3422DF38B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038" y="2195513"/>
            <a:ext cx="697707" cy="347663"/>
          </a:xfrm>
          <a:prstGeom prst="chevron">
            <a:avLst>
              <a:gd name="adj" fmla="val 50171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60" name="AutoShape 32">
            <a:extLst>
              <a:ext uri="{FF2B5EF4-FFF2-40B4-BE49-F238E27FC236}">
                <a16:creationId xmlns:a16="http://schemas.microsoft.com/office/drawing/2014/main" id="{2E37BE30-D4DA-2740-A5CF-9DFC041C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1633" y="2195513"/>
            <a:ext cx="697706" cy="347663"/>
          </a:xfrm>
          <a:prstGeom prst="chevron">
            <a:avLst>
              <a:gd name="adj" fmla="val 50171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61" name="AutoShape 33">
            <a:extLst>
              <a:ext uri="{FF2B5EF4-FFF2-40B4-BE49-F238E27FC236}">
                <a16:creationId xmlns:a16="http://schemas.microsoft.com/office/drawing/2014/main" id="{AB64A678-86BF-084C-9009-3B588EF90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1245" y="2195513"/>
            <a:ext cx="697706" cy="347663"/>
          </a:xfrm>
          <a:prstGeom prst="chevron">
            <a:avLst>
              <a:gd name="adj" fmla="val 50171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62" name="AutoShape 34">
            <a:extLst>
              <a:ext uri="{FF2B5EF4-FFF2-40B4-BE49-F238E27FC236}">
                <a16:creationId xmlns:a16="http://schemas.microsoft.com/office/drawing/2014/main" id="{66F98799-BCB7-FB4E-9BD9-FEB461FC0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2195513"/>
            <a:ext cx="697707" cy="347663"/>
          </a:xfrm>
          <a:prstGeom prst="chevron">
            <a:avLst>
              <a:gd name="adj" fmla="val 50171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039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63" name="Text Box 35">
            <a:extLst>
              <a:ext uri="{FF2B5EF4-FFF2-40B4-BE49-F238E27FC236}">
                <a16:creationId xmlns:a16="http://schemas.microsoft.com/office/drawing/2014/main" id="{61EF8E74-4F11-C541-80E1-40258E595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945" y="1628775"/>
            <a:ext cx="59436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en-DE" b="1">
                <a:latin typeface="Arial" panose="020B0604020202020204" pitchFamily="34" charset="0"/>
                <a:ea typeface="MS PGothic" panose="020B0600070205080204" pitchFamily="34" charset="-128"/>
              </a:rPr>
              <a:t>continuous business process</a:t>
            </a:r>
          </a:p>
        </p:txBody>
      </p:sp>
      <p:sp>
        <p:nvSpPr>
          <p:cNvPr id="560164" name="AutoShape 36">
            <a:extLst>
              <a:ext uri="{FF2B5EF4-FFF2-40B4-BE49-F238E27FC236}">
                <a16:creationId xmlns:a16="http://schemas.microsoft.com/office/drawing/2014/main" id="{2EF93F38-49E6-9645-811B-636F7936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9295" y="8367713"/>
            <a:ext cx="1702593" cy="1693070"/>
          </a:xfrm>
          <a:prstGeom prst="cube">
            <a:avLst>
              <a:gd name="adj" fmla="val 759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 b="1"/>
              <a:t>Standard</a:t>
            </a:r>
          </a:p>
          <a:p>
            <a:r>
              <a:rPr lang="en-US" altLang="en-DE" sz="2400" b="1"/>
              <a:t>Software</a:t>
            </a:r>
            <a:br>
              <a:rPr lang="en-US" altLang="en-DE" sz="2400" b="1"/>
            </a:br>
            <a:r>
              <a:rPr lang="en-US" altLang="en-DE" sz="2400" b="1"/>
              <a:t>e.g. SAP</a:t>
            </a:r>
          </a:p>
        </p:txBody>
      </p:sp>
      <p:sp>
        <p:nvSpPr>
          <p:cNvPr id="560165" name="AutoShape 37">
            <a:extLst>
              <a:ext uri="{FF2B5EF4-FFF2-40B4-BE49-F238E27FC236}">
                <a16:creationId xmlns:a16="http://schemas.microsoft.com/office/drawing/2014/main" id="{36784959-8372-3644-97DE-DC9A3BE09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2857" y="8367713"/>
            <a:ext cx="1702593" cy="1693070"/>
          </a:xfrm>
          <a:prstGeom prst="cube">
            <a:avLst>
              <a:gd name="adj" fmla="val 759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 b="1"/>
              <a:t>custom</a:t>
            </a:r>
          </a:p>
          <a:p>
            <a:r>
              <a:rPr lang="en-US" altLang="en-DE" sz="2400" b="1"/>
              <a:t>Software</a:t>
            </a:r>
            <a:br>
              <a:rPr lang="en-US" altLang="en-DE" sz="2400" b="1"/>
            </a:br>
            <a:endParaRPr lang="en-US" altLang="en-DE" sz="2400" b="1"/>
          </a:p>
        </p:txBody>
      </p:sp>
      <p:sp>
        <p:nvSpPr>
          <p:cNvPr id="560166" name="AutoShape 38">
            <a:extLst>
              <a:ext uri="{FF2B5EF4-FFF2-40B4-BE49-F238E27FC236}">
                <a16:creationId xmlns:a16="http://schemas.microsoft.com/office/drawing/2014/main" id="{578F44C5-BCE8-BC4A-9E19-C52EE1E04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4513" y="8367713"/>
            <a:ext cx="2443163" cy="1693070"/>
          </a:xfrm>
          <a:prstGeom prst="cube">
            <a:avLst>
              <a:gd name="adj" fmla="val 759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 b="1"/>
              <a:t>legacy</a:t>
            </a:r>
          </a:p>
          <a:p>
            <a:r>
              <a:rPr lang="en-US" altLang="en-DE" sz="2400" b="1"/>
              <a:t>Software</a:t>
            </a:r>
            <a:br>
              <a:rPr lang="en-US" altLang="en-DE" sz="2400" b="1"/>
            </a:br>
            <a:r>
              <a:rPr lang="en-US" altLang="en-DE" sz="2400" b="1"/>
              <a:t>e.g. Mainframe</a:t>
            </a:r>
          </a:p>
        </p:txBody>
      </p:sp>
      <p:cxnSp>
        <p:nvCxnSpPr>
          <p:cNvPr id="560167" name="AutoShape 39">
            <a:extLst>
              <a:ext uri="{FF2B5EF4-FFF2-40B4-BE49-F238E27FC236}">
                <a16:creationId xmlns:a16="http://schemas.microsoft.com/office/drawing/2014/main" id="{97B4EA13-71B1-C84B-BA99-FDA4E4E4B780}"/>
              </a:ext>
            </a:extLst>
          </p:cNvPr>
          <p:cNvCxnSpPr>
            <a:cxnSpLocks noChangeShapeType="1"/>
            <a:stCxn id="560142" idx="2"/>
            <a:endCxn id="560166" idx="0"/>
          </p:cNvCxnSpPr>
          <p:nvPr/>
        </p:nvCxnSpPr>
        <p:spPr bwMode="auto">
          <a:xfrm>
            <a:off x="13094495" y="8001001"/>
            <a:ext cx="1435893" cy="366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0168" name="AutoShape 40">
            <a:extLst>
              <a:ext uri="{FF2B5EF4-FFF2-40B4-BE49-F238E27FC236}">
                <a16:creationId xmlns:a16="http://schemas.microsoft.com/office/drawing/2014/main" id="{44959AEA-D36D-EC42-B639-D249D1D43BD8}"/>
              </a:ext>
            </a:extLst>
          </p:cNvPr>
          <p:cNvCxnSpPr>
            <a:cxnSpLocks noChangeShapeType="1"/>
            <a:stCxn id="560142" idx="2"/>
            <a:endCxn id="560165" idx="0"/>
          </p:cNvCxnSpPr>
          <p:nvPr/>
        </p:nvCxnSpPr>
        <p:spPr bwMode="auto">
          <a:xfrm flipH="1">
            <a:off x="12337258" y="8001001"/>
            <a:ext cx="757238" cy="366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0169" name="AutoShape 41">
            <a:extLst>
              <a:ext uri="{FF2B5EF4-FFF2-40B4-BE49-F238E27FC236}">
                <a16:creationId xmlns:a16="http://schemas.microsoft.com/office/drawing/2014/main" id="{0E29F981-A3D2-8340-94F9-622B3D88899A}"/>
              </a:ext>
            </a:extLst>
          </p:cNvPr>
          <p:cNvCxnSpPr>
            <a:cxnSpLocks noChangeShapeType="1"/>
            <a:stCxn id="560142" idx="2"/>
            <a:endCxn id="560164" idx="0"/>
          </p:cNvCxnSpPr>
          <p:nvPr/>
        </p:nvCxnSpPr>
        <p:spPr bwMode="auto">
          <a:xfrm flipH="1">
            <a:off x="10503695" y="8001001"/>
            <a:ext cx="2590800" cy="366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0170" name="Freeform 42">
            <a:extLst>
              <a:ext uri="{FF2B5EF4-FFF2-40B4-BE49-F238E27FC236}">
                <a16:creationId xmlns:a16="http://schemas.microsoft.com/office/drawing/2014/main" id="{E3968262-27AB-7642-B632-39263F9D6A23}"/>
              </a:ext>
            </a:extLst>
          </p:cNvPr>
          <p:cNvSpPr>
            <a:spLocks/>
          </p:cNvSpPr>
          <p:nvPr/>
        </p:nvSpPr>
        <p:spPr bwMode="auto">
          <a:xfrm>
            <a:off x="6817520" y="3352801"/>
            <a:ext cx="4438650" cy="2140745"/>
          </a:xfrm>
          <a:custGeom>
            <a:avLst/>
            <a:gdLst>
              <a:gd name="T0" fmla="*/ 0 w 1864"/>
              <a:gd name="T1" fmla="*/ 0 h 899"/>
              <a:gd name="T2" fmla="*/ 492 w 1864"/>
              <a:gd name="T3" fmla="*/ 0 h 899"/>
              <a:gd name="T4" fmla="*/ 492 w 1864"/>
              <a:gd name="T5" fmla="*/ 530 h 899"/>
              <a:gd name="T6" fmla="*/ 1275 w 1864"/>
              <a:gd name="T7" fmla="*/ 530 h 899"/>
              <a:gd name="T8" fmla="*/ 1281 w 1864"/>
              <a:gd name="T9" fmla="*/ 0 h 899"/>
              <a:gd name="T10" fmla="*/ 1864 w 1864"/>
              <a:gd name="T11" fmla="*/ 0 h 899"/>
              <a:gd name="T12" fmla="*/ 1864 w 1864"/>
              <a:gd name="T13" fmla="*/ 899 h 899"/>
              <a:gd name="T14" fmla="*/ 0 w 1864"/>
              <a:gd name="T15" fmla="*/ 899 h 899"/>
              <a:gd name="T16" fmla="*/ 0 w 1864"/>
              <a:gd name="T17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64" h="899">
                <a:moveTo>
                  <a:pt x="0" y="0"/>
                </a:moveTo>
                <a:lnTo>
                  <a:pt x="492" y="0"/>
                </a:lnTo>
                <a:lnTo>
                  <a:pt x="492" y="530"/>
                </a:lnTo>
                <a:lnTo>
                  <a:pt x="1275" y="530"/>
                </a:lnTo>
                <a:lnTo>
                  <a:pt x="1281" y="0"/>
                </a:lnTo>
                <a:lnTo>
                  <a:pt x="1864" y="0"/>
                </a:lnTo>
                <a:lnTo>
                  <a:pt x="1864" y="899"/>
                </a:lnTo>
                <a:lnTo>
                  <a:pt x="0" y="8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60171" name="Text Box 43">
            <a:extLst>
              <a:ext uri="{FF2B5EF4-FFF2-40B4-BE49-F238E27FC236}">
                <a16:creationId xmlns:a16="http://schemas.microsoft.com/office/drawing/2014/main" id="{B354BE63-0B38-C944-B7E8-8A38B6E8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570" y="4812508"/>
            <a:ext cx="1568058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/>
              <a:t>XIC™</a:t>
            </a:r>
          </a:p>
        </p:txBody>
      </p:sp>
    </p:spTree>
    <p:extLst>
      <p:ext uri="{BB962C8B-B14F-4D97-AF65-F5344CB8AC3E}">
        <p14:creationId xmlns:p14="http://schemas.microsoft.com/office/powerpoint/2010/main" val="761195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>
            <a:extLst>
              <a:ext uri="{FF2B5EF4-FFF2-40B4-BE49-F238E27FC236}">
                <a16:creationId xmlns:a16="http://schemas.microsoft.com/office/drawing/2014/main" id="{4A3BC640-3EEC-9E46-963B-BE7C47128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Data source management</a:t>
            </a:r>
            <a:br>
              <a:rPr lang="en-US" altLang="en-DE"/>
            </a:br>
            <a:r>
              <a:rPr lang="en-US" altLang="en-DE"/>
              <a:t>E/R Model recall</a:t>
            </a:r>
          </a:p>
        </p:txBody>
      </p:sp>
      <p:sp>
        <p:nvSpPr>
          <p:cNvPr id="580611" name="Rectangle 3">
            <a:extLst>
              <a:ext uri="{FF2B5EF4-FFF2-40B4-BE49-F238E27FC236}">
                <a16:creationId xmlns:a16="http://schemas.microsoft.com/office/drawing/2014/main" id="{A67D0942-AB8F-4845-996C-B9C1473C1F4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410825" y="7077075"/>
            <a:ext cx="7877175" cy="2370138"/>
          </a:xfrm>
        </p:spPr>
        <p:txBody>
          <a:bodyPr/>
          <a:lstStyle/>
          <a:p>
            <a:pPr>
              <a:lnSpc>
                <a:spcPct val="80000"/>
              </a:lnSpc>
              <a:tabLst>
                <a:tab pos="5105400" algn="ctr"/>
                <a:tab pos="6991350" algn="ctr"/>
              </a:tabLst>
            </a:pPr>
            <a:r>
              <a:rPr lang="en-US" altLang="en-DE" sz="3000"/>
              <a:t>Cardinalities	IDEF1X	IE</a:t>
            </a:r>
          </a:p>
          <a:p>
            <a:pPr lvl="1">
              <a:lnSpc>
                <a:spcPct val="80000"/>
              </a:lnSpc>
              <a:tabLst>
                <a:tab pos="5105400" algn="ctr"/>
                <a:tab pos="6991350" algn="ctr"/>
              </a:tabLst>
            </a:pPr>
            <a:r>
              <a:rPr lang="en-US" altLang="en-DE" sz="2700"/>
              <a:t>zero or more</a:t>
            </a:r>
          </a:p>
          <a:p>
            <a:pPr lvl="1">
              <a:lnSpc>
                <a:spcPct val="80000"/>
              </a:lnSpc>
              <a:tabLst>
                <a:tab pos="5105400" algn="ctr"/>
                <a:tab pos="6991350" algn="ctr"/>
              </a:tabLst>
            </a:pPr>
            <a:r>
              <a:rPr lang="en-US" altLang="en-DE" sz="2700"/>
              <a:t>one or more (P)</a:t>
            </a:r>
          </a:p>
          <a:p>
            <a:pPr lvl="1">
              <a:lnSpc>
                <a:spcPct val="80000"/>
              </a:lnSpc>
              <a:tabLst>
                <a:tab pos="5105400" algn="ctr"/>
                <a:tab pos="6991350" algn="ctr"/>
              </a:tabLst>
            </a:pPr>
            <a:r>
              <a:rPr lang="en-US" altLang="en-DE" sz="2700"/>
              <a:t>zero or one  (Z)</a:t>
            </a:r>
          </a:p>
          <a:p>
            <a:pPr lvl="1">
              <a:lnSpc>
                <a:spcPct val="80000"/>
              </a:lnSpc>
              <a:tabLst>
                <a:tab pos="5105400" algn="ctr"/>
                <a:tab pos="6991350" algn="ctr"/>
              </a:tabLst>
            </a:pPr>
            <a:r>
              <a:rPr lang="en-US" altLang="en-DE" sz="2700"/>
              <a:t>exactly</a:t>
            </a:r>
          </a:p>
        </p:txBody>
      </p:sp>
      <p:sp>
        <p:nvSpPr>
          <p:cNvPr id="580612" name="Rectangle 4">
            <a:extLst>
              <a:ext uri="{FF2B5EF4-FFF2-40B4-BE49-F238E27FC236}">
                <a16:creationId xmlns:a16="http://schemas.microsoft.com/office/drawing/2014/main" id="{C2DF8135-8947-944F-9D72-D610F9F6A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1838326"/>
            <a:ext cx="1566863" cy="6524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r>
              <a:rPr lang="de-DE" altLang="en-DE" sz="2100"/>
              <a:t>Order</a:t>
            </a:r>
          </a:p>
        </p:txBody>
      </p:sp>
      <p:sp>
        <p:nvSpPr>
          <p:cNvPr id="580613" name="Rectangle 5">
            <a:extLst>
              <a:ext uri="{FF2B5EF4-FFF2-40B4-BE49-F238E27FC236}">
                <a16:creationId xmlns:a16="http://schemas.microsoft.com/office/drawing/2014/main" id="{3C3396A0-C68F-D747-A567-2B9634D2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2490788"/>
            <a:ext cx="1566863" cy="32623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l"/>
            <a:r>
              <a:rPr lang="en-US" altLang="en-DE" sz="2100"/>
              <a:t>+ Attributes</a:t>
            </a:r>
            <a:endParaRPr lang="en-US" altLang="en-DE" sz="4050"/>
          </a:p>
        </p:txBody>
      </p:sp>
      <p:sp>
        <p:nvSpPr>
          <p:cNvPr id="580614" name="Rectangle 6">
            <a:extLst>
              <a:ext uri="{FF2B5EF4-FFF2-40B4-BE49-F238E27FC236}">
                <a16:creationId xmlns:a16="http://schemas.microsoft.com/office/drawing/2014/main" id="{1B73B579-9BE5-D646-9F6C-449E6AE6B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2817020"/>
            <a:ext cx="1566863" cy="3262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l"/>
            <a:r>
              <a:rPr lang="en-US" altLang="en-DE" sz="2100"/>
              <a:t>+ Operations</a:t>
            </a:r>
            <a:endParaRPr lang="en-US" altLang="en-DE" sz="4050"/>
          </a:p>
        </p:txBody>
      </p:sp>
      <p:sp>
        <p:nvSpPr>
          <p:cNvPr id="580615" name="Rectangle 7">
            <a:extLst>
              <a:ext uri="{FF2B5EF4-FFF2-40B4-BE49-F238E27FC236}">
                <a16:creationId xmlns:a16="http://schemas.microsoft.com/office/drawing/2014/main" id="{DA89E05C-CABB-4B4F-963D-63BC21EDC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2563" y="1838325"/>
            <a:ext cx="1562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4050"/>
          </a:p>
        </p:txBody>
      </p:sp>
      <p:grpSp>
        <p:nvGrpSpPr>
          <p:cNvPr id="580616" name="Group 8">
            <a:extLst>
              <a:ext uri="{FF2B5EF4-FFF2-40B4-BE49-F238E27FC236}">
                <a16:creationId xmlns:a16="http://schemas.microsoft.com/office/drawing/2014/main" id="{E15B6B42-F476-8F46-9AC0-415F899C1AD9}"/>
              </a:ext>
            </a:extLst>
          </p:cNvPr>
          <p:cNvGrpSpPr>
            <a:grpSpLocks/>
          </p:cNvGrpSpPr>
          <p:nvPr/>
        </p:nvGrpSpPr>
        <p:grpSpPr bwMode="auto">
          <a:xfrm>
            <a:off x="11820526" y="1838325"/>
            <a:ext cx="1566863" cy="1304925"/>
            <a:chOff x="4690" y="1719"/>
            <a:chExt cx="363" cy="272"/>
          </a:xfrm>
        </p:grpSpPr>
        <p:sp>
          <p:nvSpPr>
            <p:cNvPr id="580617" name="Rectangle 9">
              <a:extLst>
                <a:ext uri="{FF2B5EF4-FFF2-40B4-BE49-F238E27FC236}">
                  <a16:creationId xmlns:a16="http://schemas.microsoft.com/office/drawing/2014/main" id="{5C8C5B79-0601-FF46-9774-2ADFC26EE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719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Product</a:t>
              </a:r>
            </a:p>
          </p:txBody>
        </p:sp>
        <p:sp>
          <p:nvSpPr>
            <p:cNvPr id="580618" name="Rectangle 10">
              <a:extLst>
                <a:ext uri="{FF2B5EF4-FFF2-40B4-BE49-F238E27FC236}">
                  <a16:creationId xmlns:a16="http://schemas.microsoft.com/office/drawing/2014/main" id="{7FD294DE-002A-724D-8394-6462A1D4C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855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80619" name="Rectangle 11">
              <a:extLst>
                <a:ext uri="{FF2B5EF4-FFF2-40B4-BE49-F238E27FC236}">
                  <a16:creationId xmlns:a16="http://schemas.microsoft.com/office/drawing/2014/main" id="{736ADE44-DD85-BB4A-B672-BC0D06D7C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923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80620" name="Rectangle 12">
              <a:extLst>
                <a:ext uri="{FF2B5EF4-FFF2-40B4-BE49-F238E27FC236}">
                  <a16:creationId xmlns:a16="http://schemas.microsoft.com/office/drawing/2014/main" id="{59B8017E-ECCC-504F-98EF-74529EB47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" y="1719"/>
              <a:ext cx="36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cxnSp>
        <p:nvCxnSpPr>
          <p:cNvPr id="580621" name="AutoShape 13">
            <a:extLst>
              <a:ext uri="{FF2B5EF4-FFF2-40B4-BE49-F238E27FC236}">
                <a16:creationId xmlns:a16="http://schemas.microsoft.com/office/drawing/2014/main" id="{D3E6C812-0653-944A-A7DF-935BEED74C53}"/>
              </a:ext>
            </a:extLst>
          </p:cNvPr>
          <p:cNvCxnSpPr>
            <a:cxnSpLocks noChangeShapeType="1"/>
            <a:stCxn id="580615" idx="3"/>
            <a:endCxn id="580620" idx="1"/>
          </p:cNvCxnSpPr>
          <p:nvPr/>
        </p:nvCxnSpPr>
        <p:spPr bwMode="auto">
          <a:xfrm>
            <a:off x="6824663" y="2490788"/>
            <a:ext cx="5000625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0622" name="AutoShape 14">
            <a:extLst>
              <a:ext uri="{FF2B5EF4-FFF2-40B4-BE49-F238E27FC236}">
                <a16:creationId xmlns:a16="http://schemas.microsoft.com/office/drawing/2014/main" id="{0F574F82-75A1-AF4A-AC64-83759433EC65}"/>
              </a:ext>
            </a:extLst>
          </p:cNvPr>
          <p:cNvCxnSpPr>
            <a:cxnSpLocks noChangeShapeType="1"/>
            <a:stCxn id="580662" idx="3"/>
            <a:endCxn id="580637" idx="1"/>
          </p:cNvCxnSpPr>
          <p:nvPr/>
        </p:nvCxnSpPr>
        <p:spPr bwMode="auto">
          <a:xfrm>
            <a:off x="6824663" y="5514975"/>
            <a:ext cx="1700213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0623" name="AutoShape 15">
            <a:extLst>
              <a:ext uri="{FF2B5EF4-FFF2-40B4-BE49-F238E27FC236}">
                <a16:creationId xmlns:a16="http://schemas.microsoft.com/office/drawing/2014/main" id="{FB25D71B-A6BD-964B-B874-8187B9C5349F}"/>
              </a:ext>
            </a:extLst>
          </p:cNvPr>
          <p:cNvCxnSpPr>
            <a:cxnSpLocks noChangeShapeType="1"/>
            <a:stCxn id="580637" idx="3"/>
            <a:endCxn id="580644" idx="1"/>
          </p:cNvCxnSpPr>
          <p:nvPr/>
        </p:nvCxnSpPr>
        <p:spPr bwMode="auto">
          <a:xfrm>
            <a:off x="10334626" y="5514975"/>
            <a:ext cx="1490663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0624" name="AutoShape 16">
            <a:extLst>
              <a:ext uri="{FF2B5EF4-FFF2-40B4-BE49-F238E27FC236}">
                <a16:creationId xmlns:a16="http://schemas.microsoft.com/office/drawing/2014/main" id="{56F37A51-9891-7644-B85F-959C50982F80}"/>
              </a:ext>
            </a:extLst>
          </p:cNvPr>
          <p:cNvCxnSpPr>
            <a:cxnSpLocks noChangeShapeType="1"/>
            <a:stCxn id="580662" idx="2"/>
            <a:endCxn id="580652" idx="0"/>
          </p:cNvCxnSpPr>
          <p:nvPr/>
        </p:nvCxnSpPr>
        <p:spPr bwMode="auto">
          <a:xfrm>
            <a:off x="5919788" y="6493670"/>
            <a:ext cx="0" cy="995363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0625" name="Text Box 17">
            <a:extLst>
              <a:ext uri="{FF2B5EF4-FFF2-40B4-BE49-F238E27FC236}">
                <a16:creationId xmlns:a16="http://schemas.microsoft.com/office/drawing/2014/main" id="{3E61EE69-CBB7-934C-8029-2F06F94CB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5" y="5103020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80626" name="Text Box 18">
            <a:extLst>
              <a:ext uri="{FF2B5EF4-FFF2-40B4-BE49-F238E27FC236}">
                <a16:creationId xmlns:a16="http://schemas.microsoft.com/office/drawing/2014/main" id="{FA26459D-D18E-ED4C-8CD5-1384D1A4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5072063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80627" name="Text Box 19">
            <a:extLst>
              <a:ext uri="{FF2B5EF4-FFF2-40B4-BE49-F238E27FC236}">
                <a16:creationId xmlns:a16="http://schemas.microsoft.com/office/drawing/2014/main" id="{AD1C1F26-887B-0542-A31A-5C2AB2476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407" y="7077075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80628" name="Text Box 20">
            <a:extLst>
              <a:ext uri="{FF2B5EF4-FFF2-40B4-BE49-F238E27FC236}">
                <a16:creationId xmlns:a16="http://schemas.microsoft.com/office/drawing/2014/main" id="{9B844348-7A45-B547-93A5-AEC16F201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6338" y="5841208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80629" name="Text Box 21">
            <a:extLst>
              <a:ext uri="{FF2B5EF4-FFF2-40B4-BE49-F238E27FC236}">
                <a16:creationId xmlns:a16="http://schemas.microsoft.com/office/drawing/2014/main" id="{E6F4895B-B34A-1A4F-BED0-2438FC445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975" y="4745833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80630" name="Text Box 22">
            <a:extLst>
              <a:ext uri="{FF2B5EF4-FFF2-40B4-BE49-F238E27FC236}">
                <a16:creationId xmlns:a16="http://schemas.microsoft.com/office/drawing/2014/main" id="{AECF5D46-7C6C-D145-A7E2-59E657003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4763" y="5103020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80631" name="Text Box 23">
            <a:extLst>
              <a:ext uri="{FF2B5EF4-FFF2-40B4-BE49-F238E27FC236}">
                <a16:creationId xmlns:a16="http://schemas.microsoft.com/office/drawing/2014/main" id="{7C0B402C-8CDF-064A-ADBD-CD9B4389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2078832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580632" name="Text Box 24">
            <a:extLst>
              <a:ext uri="{FF2B5EF4-FFF2-40B4-BE49-F238E27FC236}">
                <a16:creationId xmlns:a16="http://schemas.microsoft.com/office/drawing/2014/main" id="{D8C7FF23-AF09-4246-A6D4-5AF5B9B11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3332" y="2078832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m</a:t>
            </a:r>
          </a:p>
        </p:txBody>
      </p:sp>
      <p:grpSp>
        <p:nvGrpSpPr>
          <p:cNvPr id="580633" name="Group 25">
            <a:extLst>
              <a:ext uri="{FF2B5EF4-FFF2-40B4-BE49-F238E27FC236}">
                <a16:creationId xmlns:a16="http://schemas.microsoft.com/office/drawing/2014/main" id="{E88D1E53-77F3-C843-9379-B654B98E2F28}"/>
              </a:ext>
            </a:extLst>
          </p:cNvPr>
          <p:cNvGrpSpPr>
            <a:grpSpLocks/>
          </p:cNvGrpSpPr>
          <p:nvPr/>
        </p:nvGrpSpPr>
        <p:grpSpPr bwMode="auto">
          <a:xfrm>
            <a:off x="8520113" y="4536283"/>
            <a:ext cx="1814513" cy="1957388"/>
            <a:chOff x="1146" y="2153"/>
            <a:chExt cx="762" cy="822"/>
          </a:xfrm>
        </p:grpSpPr>
        <p:sp>
          <p:nvSpPr>
            <p:cNvPr id="580634" name="Rectangle 26">
              <a:extLst>
                <a:ext uri="{FF2B5EF4-FFF2-40B4-BE49-F238E27FC236}">
                  <a16:creationId xmlns:a16="http://schemas.microsoft.com/office/drawing/2014/main" id="{6ACC4A0D-2768-434A-9FB7-A756E6D3B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OrderItem</a:t>
              </a:r>
            </a:p>
          </p:txBody>
        </p:sp>
        <p:sp>
          <p:nvSpPr>
            <p:cNvPr id="580635" name="Rectangle 27">
              <a:extLst>
                <a:ext uri="{FF2B5EF4-FFF2-40B4-BE49-F238E27FC236}">
                  <a16:creationId xmlns:a16="http://schemas.microsoft.com/office/drawing/2014/main" id="{0F735FD2-ADE4-304D-ABC2-B680F43C7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36" name="Rectangle 28">
              <a:extLst>
                <a:ext uri="{FF2B5EF4-FFF2-40B4-BE49-F238E27FC236}">
                  <a16:creationId xmlns:a16="http://schemas.microsoft.com/office/drawing/2014/main" id="{62905B12-E760-3A49-B216-ECFB68F7B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37" name="Rectangle 29">
              <a:extLst>
                <a:ext uri="{FF2B5EF4-FFF2-40B4-BE49-F238E27FC236}">
                  <a16:creationId xmlns:a16="http://schemas.microsoft.com/office/drawing/2014/main" id="{A374ACE6-9E4A-6949-BA97-428D91705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80638" name="Rectangle 30">
              <a:extLst>
                <a:ext uri="{FF2B5EF4-FFF2-40B4-BE49-F238E27FC236}">
                  <a16:creationId xmlns:a16="http://schemas.microsoft.com/office/drawing/2014/main" id="{D624EA5C-30CE-8642-888F-EFD644047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39" name="Rectangle 31">
              <a:extLst>
                <a:ext uri="{FF2B5EF4-FFF2-40B4-BE49-F238E27FC236}">
                  <a16:creationId xmlns:a16="http://schemas.microsoft.com/office/drawing/2014/main" id="{E1933EF6-8555-E04B-AE71-24CF9639F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</p:grpSp>
      <p:grpSp>
        <p:nvGrpSpPr>
          <p:cNvPr id="580640" name="Group 32">
            <a:extLst>
              <a:ext uri="{FF2B5EF4-FFF2-40B4-BE49-F238E27FC236}">
                <a16:creationId xmlns:a16="http://schemas.microsoft.com/office/drawing/2014/main" id="{3A612E04-EA48-FB4C-8E90-E43139C390D2}"/>
              </a:ext>
            </a:extLst>
          </p:cNvPr>
          <p:cNvGrpSpPr>
            <a:grpSpLocks/>
          </p:cNvGrpSpPr>
          <p:nvPr/>
        </p:nvGrpSpPr>
        <p:grpSpPr bwMode="auto">
          <a:xfrm>
            <a:off x="11820526" y="4536283"/>
            <a:ext cx="1814513" cy="1957388"/>
            <a:chOff x="1146" y="2153"/>
            <a:chExt cx="762" cy="822"/>
          </a:xfrm>
        </p:grpSpPr>
        <p:sp>
          <p:nvSpPr>
            <p:cNvPr id="580641" name="Rectangle 33">
              <a:extLst>
                <a:ext uri="{FF2B5EF4-FFF2-40B4-BE49-F238E27FC236}">
                  <a16:creationId xmlns:a16="http://schemas.microsoft.com/office/drawing/2014/main" id="{BCC79CFB-DF3E-5A4B-87BE-71AD51A29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Product</a:t>
              </a:r>
            </a:p>
          </p:txBody>
        </p:sp>
        <p:sp>
          <p:nvSpPr>
            <p:cNvPr id="580642" name="Rectangle 34">
              <a:extLst>
                <a:ext uri="{FF2B5EF4-FFF2-40B4-BE49-F238E27FC236}">
                  <a16:creationId xmlns:a16="http://schemas.microsoft.com/office/drawing/2014/main" id="{87D71F18-D868-2749-BC3F-046626263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43" name="Rectangle 35">
              <a:extLst>
                <a:ext uri="{FF2B5EF4-FFF2-40B4-BE49-F238E27FC236}">
                  <a16:creationId xmlns:a16="http://schemas.microsoft.com/office/drawing/2014/main" id="{5F398109-EBEC-3A42-99AC-42B7B5E00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44" name="Rectangle 36">
              <a:extLst>
                <a:ext uri="{FF2B5EF4-FFF2-40B4-BE49-F238E27FC236}">
                  <a16:creationId xmlns:a16="http://schemas.microsoft.com/office/drawing/2014/main" id="{E0B43110-273E-DD45-ACC2-91AE75EEF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80645" name="Rectangle 37">
              <a:extLst>
                <a:ext uri="{FF2B5EF4-FFF2-40B4-BE49-F238E27FC236}">
                  <a16:creationId xmlns:a16="http://schemas.microsoft.com/office/drawing/2014/main" id="{E43814E6-B1EC-844E-85BB-9678B9467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46" name="Rectangle 38">
              <a:extLst>
                <a:ext uri="{FF2B5EF4-FFF2-40B4-BE49-F238E27FC236}">
                  <a16:creationId xmlns:a16="http://schemas.microsoft.com/office/drawing/2014/main" id="{5653246D-663D-4244-85B1-0A17CC789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</p:grpSp>
      <p:sp>
        <p:nvSpPr>
          <p:cNvPr id="580647" name="Text Box 39">
            <a:extLst>
              <a:ext uri="{FF2B5EF4-FFF2-40B4-BE49-F238E27FC236}">
                <a16:creationId xmlns:a16="http://schemas.microsoft.com/office/drawing/2014/main" id="{445A713B-BD58-2C40-8B31-0DD8A9369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25" y="5072063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80648" name="Group 40">
            <a:extLst>
              <a:ext uri="{FF2B5EF4-FFF2-40B4-BE49-F238E27FC236}">
                <a16:creationId xmlns:a16="http://schemas.microsoft.com/office/drawing/2014/main" id="{FFE9D147-0916-D544-B78D-29729E957CD1}"/>
              </a:ext>
            </a:extLst>
          </p:cNvPr>
          <p:cNvGrpSpPr>
            <a:grpSpLocks/>
          </p:cNvGrpSpPr>
          <p:nvPr/>
        </p:nvGrpSpPr>
        <p:grpSpPr bwMode="auto">
          <a:xfrm>
            <a:off x="5010151" y="7489033"/>
            <a:ext cx="1814513" cy="1957388"/>
            <a:chOff x="1146" y="2153"/>
            <a:chExt cx="762" cy="822"/>
          </a:xfrm>
        </p:grpSpPr>
        <p:sp>
          <p:nvSpPr>
            <p:cNvPr id="580649" name="Rectangle 41">
              <a:extLst>
                <a:ext uri="{FF2B5EF4-FFF2-40B4-BE49-F238E27FC236}">
                  <a16:creationId xmlns:a16="http://schemas.microsoft.com/office/drawing/2014/main" id="{29AC9140-0387-6A48-9BF9-B7C73C875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Customer</a:t>
              </a:r>
            </a:p>
          </p:txBody>
        </p:sp>
        <p:sp>
          <p:nvSpPr>
            <p:cNvPr id="580650" name="Rectangle 42">
              <a:extLst>
                <a:ext uri="{FF2B5EF4-FFF2-40B4-BE49-F238E27FC236}">
                  <a16:creationId xmlns:a16="http://schemas.microsoft.com/office/drawing/2014/main" id="{D7B9038B-4A38-FE47-BD97-FEB88DF29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51" name="Rectangle 43">
              <a:extLst>
                <a:ext uri="{FF2B5EF4-FFF2-40B4-BE49-F238E27FC236}">
                  <a16:creationId xmlns:a16="http://schemas.microsoft.com/office/drawing/2014/main" id="{26100E24-8153-F943-8AFC-ADBC3B619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52" name="Rectangle 44">
              <a:extLst>
                <a:ext uri="{FF2B5EF4-FFF2-40B4-BE49-F238E27FC236}">
                  <a16:creationId xmlns:a16="http://schemas.microsoft.com/office/drawing/2014/main" id="{4D703A2F-7CE5-A441-844A-3C8D6C5E9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80653" name="Rectangle 45">
              <a:extLst>
                <a:ext uri="{FF2B5EF4-FFF2-40B4-BE49-F238E27FC236}">
                  <a16:creationId xmlns:a16="http://schemas.microsoft.com/office/drawing/2014/main" id="{5CA81B6B-1F30-0F45-B003-AAE38E7E2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80654" name="Rectangle 46">
              <a:extLst>
                <a:ext uri="{FF2B5EF4-FFF2-40B4-BE49-F238E27FC236}">
                  <a16:creationId xmlns:a16="http://schemas.microsoft.com/office/drawing/2014/main" id="{4095730F-34CA-9442-B496-7325B97BC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</p:grpSp>
      <p:sp>
        <p:nvSpPr>
          <p:cNvPr id="580655" name="Text Box 47">
            <a:extLst>
              <a:ext uri="{FF2B5EF4-FFF2-40B4-BE49-F238E27FC236}">
                <a16:creationId xmlns:a16="http://schemas.microsoft.com/office/drawing/2014/main" id="{5254F850-201F-D84D-A498-533CD402C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6493670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80656" name="Group 48">
            <a:extLst>
              <a:ext uri="{FF2B5EF4-FFF2-40B4-BE49-F238E27FC236}">
                <a16:creationId xmlns:a16="http://schemas.microsoft.com/office/drawing/2014/main" id="{77EFAE27-E735-2344-9E96-97CC634887BB}"/>
              </a:ext>
            </a:extLst>
          </p:cNvPr>
          <p:cNvGrpSpPr>
            <a:grpSpLocks/>
          </p:cNvGrpSpPr>
          <p:nvPr/>
        </p:nvGrpSpPr>
        <p:grpSpPr bwMode="auto">
          <a:xfrm>
            <a:off x="5010151" y="4536283"/>
            <a:ext cx="1814513" cy="1957388"/>
            <a:chOff x="1146" y="2153"/>
            <a:chExt cx="762" cy="822"/>
          </a:xfrm>
        </p:grpSpPr>
        <p:sp>
          <p:nvSpPr>
            <p:cNvPr id="580657" name="Rectangle 49">
              <a:extLst>
                <a:ext uri="{FF2B5EF4-FFF2-40B4-BE49-F238E27FC236}">
                  <a16:creationId xmlns:a16="http://schemas.microsoft.com/office/drawing/2014/main" id="{279CCCD7-4956-F74D-90F7-01ADA0AAD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Order</a:t>
              </a:r>
            </a:p>
          </p:txBody>
        </p:sp>
        <p:sp>
          <p:nvSpPr>
            <p:cNvPr id="580658" name="Rectangle 50">
              <a:extLst>
                <a:ext uri="{FF2B5EF4-FFF2-40B4-BE49-F238E27FC236}">
                  <a16:creationId xmlns:a16="http://schemas.microsoft.com/office/drawing/2014/main" id="{3457AFC4-6F27-5A42-A2B3-399427746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PK Attributes</a:t>
              </a:r>
            </a:p>
          </p:txBody>
        </p:sp>
        <p:sp>
          <p:nvSpPr>
            <p:cNvPr id="580659" name="Rectangle 51">
              <a:extLst>
                <a:ext uri="{FF2B5EF4-FFF2-40B4-BE49-F238E27FC236}">
                  <a16:creationId xmlns:a16="http://schemas.microsoft.com/office/drawing/2014/main" id="{0AADEED5-51D7-4441-B5BC-48667BC8C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Attributes</a:t>
              </a:r>
            </a:p>
          </p:txBody>
        </p:sp>
        <p:sp>
          <p:nvSpPr>
            <p:cNvPr id="580660" name="Rectangle 52">
              <a:extLst>
                <a:ext uri="{FF2B5EF4-FFF2-40B4-BE49-F238E27FC236}">
                  <a16:creationId xmlns:a16="http://schemas.microsoft.com/office/drawing/2014/main" id="{2096C04C-9A6C-8D48-96B5-816544C08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Indices</a:t>
              </a:r>
            </a:p>
          </p:txBody>
        </p:sp>
        <p:sp>
          <p:nvSpPr>
            <p:cNvPr id="580661" name="Rectangle 53">
              <a:extLst>
                <a:ext uri="{FF2B5EF4-FFF2-40B4-BE49-F238E27FC236}">
                  <a16:creationId xmlns:a16="http://schemas.microsoft.com/office/drawing/2014/main" id="{B9E842DB-6BF3-5B41-8AF3-84215C927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Checks</a:t>
              </a:r>
            </a:p>
          </p:txBody>
        </p:sp>
        <p:sp>
          <p:nvSpPr>
            <p:cNvPr id="580662" name="Rectangle 54">
              <a:extLst>
                <a:ext uri="{FF2B5EF4-FFF2-40B4-BE49-F238E27FC236}">
                  <a16:creationId xmlns:a16="http://schemas.microsoft.com/office/drawing/2014/main" id="{9096DD52-D7C0-704F-BDF6-E189C6228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pic>
        <p:nvPicPr>
          <p:cNvPr id="580663" name="Picture 55">
            <a:extLst>
              <a:ext uri="{FF2B5EF4-FFF2-40B4-BE49-F238E27FC236}">
                <a16:creationId xmlns:a16="http://schemas.microsoft.com/office/drawing/2014/main" id="{5E9B8A19-9534-9A4E-88E2-607FADA0D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7589045"/>
            <a:ext cx="3414713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0664" name="Rectangle 56">
            <a:extLst>
              <a:ext uri="{FF2B5EF4-FFF2-40B4-BE49-F238E27FC236}">
                <a16:creationId xmlns:a16="http://schemas.microsoft.com/office/drawing/2014/main" id="{B4E0419A-61C7-8C4D-9201-6FDC3C7BF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2085975"/>
            <a:ext cx="24881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200" b="1">
                <a:solidFill>
                  <a:srgbClr val="028DBD"/>
                </a:solidFill>
                <a:latin typeface="Forgotten Futurist" panose="02000506000000020004" pitchFamily="2" charset="0"/>
              </a:rPr>
              <a:t>OO Model</a:t>
            </a:r>
          </a:p>
        </p:txBody>
      </p:sp>
      <p:sp>
        <p:nvSpPr>
          <p:cNvPr id="580665" name="Rectangle 57">
            <a:extLst>
              <a:ext uri="{FF2B5EF4-FFF2-40B4-BE49-F238E27FC236}">
                <a16:creationId xmlns:a16="http://schemas.microsoft.com/office/drawing/2014/main" id="{EDBBEDB7-F9A1-784C-97DA-B3F43CF85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5110163"/>
            <a:ext cx="255711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200" b="1">
                <a:solidFill>
                  <a:srgbClr val="028DBD"/>
                </a:solidFill>
                <a:latin typeface="Forgotten Futurist" panose="02000506000000020004" pitchFamily="2" charset="0"/>
              </a:rPr>
              <a:t>E/R Model</a:t>
            </a:r>
          </a:p>
        </p:txBody>
      </p:sp>
      <p:sp>
        <p:nvSpPr>
          <p:cNvPr id="580666" name="Rectangle 58">
            <a:extLst>
              <a:ext uri="{FF2B5EF4-FFF2-40B4-BE49-F238E27FC236}">
                <a16:creationId xmlns:a16="http://schemas.microsoft.com/office/drawing/2014/main" id="{D3BD2D39-84F5-C64C-8626-A17AE194C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1" y="3533776"/>
            <a:ext cx="143956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Entity</a:t>
            </a:r>
          </a:p>
        </p:txBody>
      </p:sp>
      <p:sp>
        <p:nvSpPr>
          <p:cNvPr id="580667" name="Rectangle 59">
            <a:extLst>
              <a:ext uri="{FF2B5EF4-FFF2-40B4-BE49-F238E27FC236}">
                <a16:creationId xmlns:a16="http://schemas.microsoft.com/office/drawing/2014/main" id="{84385BDE-FB5B-4D4B-9E87-A8059EAB4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7489033"/>
            <a:ext cx="143956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Entity</a:t>
            </a:r>
          </a:p>
        </p:txBody>
      </p:sp>
      <p:sp>
        <p:nvSpPr>
          <p:cNvPr id="580668" name="Rectangle 60">
            <a:extLst>
              <a:ext uri="{FF2B5EF4-FFF2-40B4-BE49-F238E27FC236}">
                <a16:creationId xmlns:a16="http://schemas.microsoft.com/office/drawing/2014/main" id="{94970EB0-1F68-1641-B1F0-60EDF144F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2476" y="3576638"/>
            <a:ext cx="143956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Entity</a:t>
            </a:r>
          </a:p>
        </p:txBody>
      </p:sp>
      <p:sp>
        <p:nvSpPr>
          <p:cNvPr id="580669" name="Rectangle 61">
            <a:extLst>
              <a:ext uri="{FF2B5EF4-FFF2-40B4-BE49-F238E27FC236}">
                <a16:creationId xmlns:a16="http://schemas.microsoft.com/office/drawing/2014/main" id="{D87FBFD6-0A45-574B-8CFF-56808C31F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675" y="3940970"/>
            <a:ext cx="285546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Relationship</a:t>
            </a:r>
          </a:p>
        </p:txBody>
      </p:sp>
      <p:sp>
        <p:nvSpPr>
          <p:cNvPr id="580670" name="Rectangle 62">
            <a:extLst>
              <a:ext uri="{FF2B5EF4-FFF2-40B4-BE49-F238E27FC236}">
                <a16:creationId xmlns:a16="http://schemas.microsoft.com/office/drawing/2014/main" id="{63050D7C-10E0-C443-A2BF-6351103E3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675" y="2014538"/>
            <a:ext cx="285546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Relationship</a:t>
            </a:r>
          </a:p>
        </p:txBody>
      </p:sp>
      <p:sp>
        <p:nvSpPr>
          <p:cNvPr id="580671" name="Line 63">
            <a:extLst>
              <a:ext uri="{FF2B5EF4-FFF2-40B4-BE49-F238E27FC236}">
                <a16:creationId xmlns:a16="http://schemas.microsoft.com/office/drawing/2014/main" id="{A69627B1-7D21-BB47-BEA9-746D6E82ED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70233" y="2609850"/>
            <a:ext cx="21431" cy="12882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80672" name="Rectangle 64">
            <a:extLst>
              <a:ext uri="{FF2B5EF4-FFF2-40B4-BE49-F238E27FC236}">
                <a16:creationId xmlns:a16="http://schemas.microsoft.com/office/drawing/2014/main" id="{9235C68F-012D-594B-ADA6-6B0E3BB94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75" y="2957513"/>
            <a:ext cx="3168496" cy="7155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normalization</a:t>
            </a:r>
          </a:p>
        </p:txBody>
      </p:sp>
      <p:pic>
        <p:nvPicPr>
          <p:cNvPr id="580673" name="Picture 65">
            <a:extLst>
              <a:ext uri="{FF2B5EF4-FFF2-40B4-BE49-F238E27FC236}">
                <a16:creationId xmlns:a16="http://schemas.microsoft.com/office/drawing/2014/main" id="{31262F6E-2CD6-A943-A990-2F62E7B0D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54" b="75203"/>
          <a:stretch>
            <a:fillRect/>
          </a:stretch>
        </p:blipFill>
        <p:spPr bwMode="auto">
          <a:xfrm>
            <a:off x="6824663" y="5843588"/>
            <a:ext cx="1695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0674" name="Picture 66">
            <a:extLst>
              <a:ext uri="{FF2B5EF4-FFF2-40B4-BE49-F238E27FC236}">
                <a16:creationId xmlns:a16="http://schemas.microsoft.com/office/drawing/2014/main" id="{AB08D7E9-2359-6D4A-8C34-42A26D07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4" b="81436"/>
          <a:stretch>
            <a:fillRect/>
          </a:stretch>
        </p:blipFill>
        <p:spPr bwMode="auto">
          <a:xfrm>
            <a:off x="6829425" y="6212683"/>
            <a:ext cx="16954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2687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>
            <a:extLst>
              <a:ext uri="{FF2B5EF4-FFF2-40B4-BE49-F238E27FC236}">
                <a16:creationId xmlns:a16="http://schemas.microsoft.com/office/drawing/2014/main" id="{5FD64BEC-70E3-1748-A7F3-8D1ED9026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Mapping</a:t>
            </a:r>
            <a:br>
              <a:rPr lang="en-US" altLang="en-DE"/>
            </a:br>
            <a:r>
              <a:rPr lang="en-US" altLang="en-DE"/>
              <a:t>OO </a:t>
            </a:r>
            <a:r>
              <a:rPr lang="en-US" altLang="en-DE">
                <a:sym typeface="Wingdings" pitchFamily="2" charset="2"/>
              </a:rPr>
              <a:t></a:t>
            </a:r>
            <a:r>
              <a:rPr lang="en-US" altLang="en-DE"/>
              <a:t> E/R</a:t>
            </a:r>
          </a:p>
        </p:txBody>
      </p:sp>
      <p:sp>
        <p:nvSpPr>
          <p:cNvPr id="590851" name="Rectangle 3">
            <a:extLst>
              <a:ext uri="{FF2B5EF4-FFF2-40B4-BE49-F238E27FC236}">
                <a16:creationId xmlns:a16="http://schemas.microsoft.com/office/drawing/2014/main" id="{11E0C1FB-A0E6-D243-8B32-684C69B65DD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586163"/>
            <a:ext cx="7429500" cy="3355975"/>
          </a:xfrm>
        </p:spPr>
        <p:txBody>
          <a:bodyPr>
            <a:normAutofit lnSpcReduction="10000"/>
          </a:bodyPr>
          <a:lstStyle/>
          <a:p>
            <a:pPr marL="545307" indent="-545307">
              <a:lnSpc>
                <a:spcPct val="90000"/>
              </a:lnSpc>
            </a:pPr>
            <a:r>
              <a:rPr lang="en-US" altLang="en-DE" sz="3600"/>
              <a:t>Association, Aggregation, Composition</a:t>
            </a:r>
          </a:p>
          <a:p>
            <a:pPr marL="1488282" lvl="1">
              <a:lnSpc>
                <a:spcPct val="90000"/>
              </a:lnSpc>
            </a:pPr>
            <a:r>
              <a:rPr lang="en-US" altLang="en-DE" sz="3000"/>
              <a:t>Storage Points</a:t>
            </a:r>
          </a:p>
          <a:p>
            <a:pPr marL="2302670" lvl="2">
              <a:lnSpc>
                <a:spcPct val="90000"/>
              </a:lnSpc>
            </a:pPr>
            <a:r>
              <a:rPr lang="en-US" altLang="en-DE" sz="3000"/>
              <a:t>Attributes, Properties</a:t>
            </a:r>
          </a:p>
          <a:p>
            <a:pPr marL="1488282" lvl="1">
              <a:lnSpc>
                <a:spcPct val="90000"/>
              </a:lnSpc>
            </a:pPr>
            <a:r>
              <a:rPr lang="en-US" altLang="en-DE" sz="3000"/>
              <a:t>Navigability</a:t>
            </a:r>
          </a:p>
          <a:p>
            <a:pPr marL="2302670" lvl="2">
              <a:lnSpc>
                <a:spcPct val="90000"/>
              </a:lnSpc>
            </a:pPr>
            <a:r>
              <a:rPr lang="en-US" altLang="en-DE" sz="3000"/>
              <a:t>unidirectional</a:t>
            </a:r>
          </a:p>
          <a:p>
            <a:pPr marL="2302670" lvl="2">
              <a:lnSpc>
                <a:spcPct val="90000"/>
              </a:lnSpc>
            </a:pPr>
            <a:r>
              <a:rPr lang="en-US" altLang="en-DE" sz="3000"/>
              <a:t>bidirectional</a:t>
            </a:r>
          </a:p>
        </p:txBody>
      </p:sp>
      <p:sp>
        <p:nvSpPr>
          <p:cNvPr id="590852" name="Rectangle 4">
            <a:extLst>
              <a:ext uri="{FF2B5EF4-FFF2-40B4-BE49-F238E27FC236}">
                <a16:creationId xmlns:a16="http://schemas.microsoft.com/office/drawing/2014/main" id="{57FBE600-65E5-344B-B3CF-912C8A8DE84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304963" y="3586163"/>
            <a:ext cx="3983037" cy="3398837"/>
          </a:xfrm>
        </p:spPr>
        <p:txBody>
          <a:bodyPr/>
          <a:lstStyle/>
          <a:p>
            <a:pPr marL="545307" indent="-545307">
              <a:lnSpc>
                <a:spcPct val="90000"/>
              </a:lnSpc>
            </a:pPr>
            <a:r>
              <a:rPr lang="en-US" altLang="en-DE" sz="3600"/>
              <a:t>Client Supplier</a:t>
            </a:r>
            <a:br>
              <a:rPr lang="en-US" altLang="en-DE" sz="3600"/>
            </a:br>
            <a:r>
              <a:rPr lang="en-US" altLang="en-DE" sz="3600"/>
              <a:t>Cardinality</a:t>
            </a:r>
          </a:p>
          <a:p>
            <a:pPr marL="1488282" lvl="1">
              <a:lnSpc>
                <a:spcPct val="90000"/>
              </a:lnSpc>
            </a:pPr>
            <a:r>
              <a:rPr lang="en-US" altLang="en-DE" sz="3000"/>
              <a:t>0…*</a:t>
            </a:r>
          </a:p>
          <a:p>
            <a:pPr marL="1488282" lvl="1">
              <a:lnSpc>
                <a:spcPct val="90000"/>
              </a:lnSpc>
            </a:pPr>
            <a:r>
              <a:rPr lang="en-US" altLang="en-DE" sz="3000"/>
              <a:t>1…*</a:t>
            </a:r>
          </a:p>
          <a:p>
            <a:pPr marL="1488282" lvl="1">
              <a:lnSpc>
                <a:spcPct val="90000"/>
              </a:lnSpc>
            </a:pPr>
            <a:r>
              <a:rPr lang="en-US" altLang="en-DE" sz="3000"/>
              <a:t>0…1</a:t>
            </a:r>
          </a:p>
          <a:p>
            <a:pPr marL="1488282" lvl="1">
              <a:lnSpc>
                <a:spcPct val="90000"/>
              </a:lnSpc>
            </a:pPr>
            <a:r>
              <a:rPr lang="en-US" altLang="en-DE" sz="3000"/>
              <a:t>1</a:t>
            </a:r>
          </a:p>
        </p:txBody>
      </p:sp>
      <p:sp>
        <p:nvSpPr>
          <p:cNvPr id="590853" name="Rectangle 5">
            <a:extLst>
              <a:ext uri="{FF2B5EF4-FFF2-40B4-BE49-F238E27FC236}">
                <a16:creationId xmlns:a16="http://schemas.microsoft.com/office/drawing/2014/main" id="{2AEE6B4A-E92F-D441-8EB1-BBCC4060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1838326"/>
            <a:ext cx="1566863" cy="6524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r>
              <a:rPr lang="de-DE" altLang="en-DE" sz="2100"/>
              <a:t>Order</a:t>
            </a:r>
          </a:p>
        </p:txBody>
      </p:sp>
      <p:sp>
        <p:nvSpPr>
          <p:cNvPr id="590854" name="Rectangle 6">
            <a:extLst>
              <a:ext uri="{FF2B5EF4-FFF2-40B4-BE49-F238E27FC236}">
                <a16:creationId xmlns:a16="http://schemas.microsoft.com/office/drawing/2014/main" id="{8B7DB75F-91F4-7746-ABDF-2F050FD1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2490788"/>
            <a:ext cx="1566863" cy="32623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l"/>
            <a:r>
              <a:rPr lang="en-US" altLang="en-DE" sz="2100"/>
              <a:t>+ Attributes</a:t>
            </a:r>
            <a:endParaRPr lang="en-US" altLang="en-DE" sz="4050"/>
          </a:p>
        </p:txBody>
      </p:sp>
      <p:sp>
        <p:nvSpPr>
          <p:cNvPr id="590855" name="Rectangle 7">
            <a:extLst>
              <a:ext uri="{FF2B5EF4-FFF2-40B4-BE49-F238E27FC236}">
                <a16:creationId xmlns:a16="http://schemas.microsoft.com/office/drawing/2014/main" id="{D9C5D5FE-34DE-C84E-9E45-CD1484568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2817020"/>
            <a:ext cx="1566863" cy="3262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l"/>
            <a:r>
              <a:rPr lang="en-US" altLang="en-DE" sz="2100"/>
              <a:t>+ Operations</a:t>
            </a:r>
            <a:endParaRPr lang="en-US" altLang="en-DE" sz="4050"/>
          </a:p>
        </p:txBody>
      </p:sp>
      <p:sp>
        <p:nvSpPr>
          <p:cNvPr id="590856" name="Rectangle 8">
            <a:extLst>
              <a:ext uri="{FF2B5EF4-FFF2-40B4-BE49-F238E27FC236}">
                <a16:creationId xmlns:a16="http://schemas.microsoft.com/office/drawing/2014/main" id="{7A9120B2-5E24-6943-B4DA-74420E709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2563" y="1838325"/>
            <a:ext cx="1562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4050"/>
          </a:p>
        </p:txBody>
      </p:sp>
      <p:grpSp>
        <p:nvGrpSpPr>
          <p:cNvPr id="590857" name="Group 9">
            <a:extLst>
              <a:ext uri="{FF2B5EF4-FFF2-40B4-BE49-F238E27FC236}">
                <a16:creationId xmlns:a16="http://schemas.microsoft.com/office/drawing/2014/main" id="{E36B722E-5B3D-B342-B514-EEA6565CDFCD}"/>
              </a:ext>
            </a:extLst>
          </p:cNvPr>
          <p:cNvGrpSpPr>
            <a:grpSpLocks/>
          </p:cNvGrpSpPr>
          <p:nvPr/>
        </p:nvGrpSpPr>
        <p:grpSpPr bwMode="auto">
          <a:xfrm>
            <a:off x="11820526" y="1838325"/>
            <a:ext cx="1566863" cy="1304925"/>
            <a:chOff x="4690" y="1719"/>
            <a:chExt cx="363" cy="272"/>
          </a:xfrm>
        </p:grpSpPr>
        <p:sp>
          <p:nvSpPr>
            <p:cNvPr id="590858" name="Rectangle 10">
              <a:extLst>
                <a:ext uri="{FF2B5EF4-FFF2-40B4-BE49-F238E27FC236}">
                  <a16:creationId xmlns:a16="http://schemas.microsoft.com/office/drawing/2014/main" id="{F66D1A71-6673-8F42-8FBA-F80BD7888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719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Product</a:t>
              </a:r>
            </a:p>
          </p:txBody>
        </p:sp>
        <p:sp>
          <p:nvSpPr>
            <p:cNvPr id="590859" name="Rectangle 11">
              <a:extLst>
                <a:ext uri="{FF2B5EF4-FFF2-40B4-BE49-F238E27FC236}">
                  <a16:creationId xmlns:a16="http://schemas.microsoft.com/office/drawing/2014/main" id="{DD27849D-81C5-C948-B311-C3BC822ED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855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0860" name="Rectangle 12">
              <a:extLst>
                <a:ext uri="{FF2B5EF4-FFF2-40B4-BE49-F238E27FC236}">
                  <a16:creationId xmlns:a16="http://schemas.microsoft.com/office/drawing/2014/main" id="{7E8EB7D7-5972-574A-9A99-87030297A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923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0861" name="Rectangle 13">
              <a:extLst>
                <a:ext uri="{FF2B5EF4-FFF2-40B4-BE49-F238E27FC236}">
                  <a16:creationId xmlns:a16="http://schemas.microsoft.com/office/drawing/2014/main" id="{645762F4-EF7A-8F44-97C2-DD03381C5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" y="1719"/>
              <a:ext cx="36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cxnSp>
        <p:nvCxnSpPr>
          <p:cNvPr id="590862" name="AutoShape 14">
            <a:extLst>
              <a:ext uri="{FF2B5EF4-FFF2-40B4-BE49-F238E27FC236}">
                <a16:creationId xmlns:a16="http://schemas.microsoft.com/office/drawing/2014/main" id="{C9D8C406-C16A-7047-8531-B190EBF6FFA8}"/>
              </a:ext>
            </a:extLst>
          </p:cNvPr>
          <p:cNvCxnSpPr>
            <a:cxnSpLocks noChangeShapeType="1"/>
            <a:stCxn id="590856" idx="3"/>
            <a:endCxn id="590861" idx="1"/>
          </p:cNvCxnSpPr>
          <p:nvPr/>
        </p:nvCxnSpPr>
        <p:spPr bwMode="auto">
          <a:xfrm>
            <a:off x="6824663" y="2490788"/>
            <a:ext cx="5000625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0863" name="AutoShape 15">
            <a:extLst>
              <a:ext uri="{FF2B5EF4-FFF2-40B4-BE49-F238E27FC236}">
                <a16:creationId xmlns:a16="http://schemas.microsoft.com/office/drawing/2014/main" id="{7E46009F-6173-4443-91C5-8DB9D0340D8A}"/>
              </a:ext>
            </a:extLst>
          </p:cNvPr>
          <p:cNvCxnSpPr>
            <a:cxnSpLocks noChangeShapeType="1"/>
            <a:stCxn id="590893" idx="3"/>
            <a:endCxn id="590876" idx="1"/>
          </p:cNvCxnSpPr>
          <p:nvPr/>
        </p:nvCxnSpPr>
        <p:spPr bwMode="auto">
          <a:xfrm>
            <a:off x="6824663" y="8751095"/>
            <a:ext cx="1700213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0864" name="AutoShape 16">
            <a:extLst>
              <a:ext uri="{FF2B5EF4-FFF2-40B4-BE49-F238E27FC236}">
                <a16:creationId xmlns:a16="http://schemas.microsoft.com/office/drawing/2014/main" id="{E1A10C1E-72C8-2048-BC1E-2BB82482BC1C}"/>
              </a:ext>
            </a:extLst>
          </p:cNvPr>
          <p:cNvCxnSpPr>
            <a:cxnSpLocks noChangeShapeType="1"/>
            <a:stCxn id="590876" idx="3"/>
            <a:endCxn id="590883" idx="1"/>
          </p:cNvCxnSpPr>
          <p:nvPr/>
        </p:nvCxnSpPr>
        <p:spPr bwMode="auto">
          <a:xfrm>
            <a:off x="10334626" y="8751095"/>
            <a:ext cx="1490663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0865" name="Text Box 17">
            <a:extLst>
              <a:ext uri="{FF2B5EF4-FFF2-40B4-BE49-F238E27FC236}">
                <a16:creationId xmlns:a16="http://schemas.microsoft.com/office/drawing/2014/main" id="{E895659F-CE7D-B74A-B8D8-545D1ADF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5" y="8339138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90866" name="Text Box 18">
            <a:extLst>
              <a:ext uri="{FF2B5EF4-FFF2-40B4-BE49-F238E27FC236}">
                <a16:creationId xmlns:a16="http://schemas.microsoft.com/office/drawing/2014/main" id="{CAEC9149-5B84-C640-84CF-21316C2AB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8308183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90867" name="Text Box 19">
            <a:extLst>
              <a:ext uri="{FF2B5EF4-FFF2-40B4-BE49-F238E27FC236}">
                <a16:creationId xmlns:a16="http://schemas.microsoft.com/office/drawing/2014/main" id="{D72FE3E4-F025-DB44-9FF5-02E2AFA8B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6338" y="9077326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90868" name="Text Box 20">
            <a:extLst>
              <a:ext uri="{FF2B5EF4-FFF2-40B4-BE49-F238E27FC236}">
                <a16:creationId xmlns:a16="http://schemas.microsoft.com/office/drawing/2014/main" id="{984726BB-8F71-A048-A1AC-0D8278E51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975" y="7981951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90869" name="Text Box 21">
            <a:extLst>
              <a:ext uri="{FF2B5EF4-FFF2-40B4-BE49-F238E27FC236}">
                <a16:creationId xmlns:a16="http://schemas.microsoft.com/office/drawing/2014/main" id="{6F3BAF1C-4E86-FA49-B310-BB8E09A6B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4763" y="8339138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90870" name="Text Box 22">
            <a:extLst>
              <a:ext uri="{FF2B5EF4-FFF2-40B4-BE49-F238E27FC236}">
                <a16:creationId xmlns:a16="http://schemas.microsoft.com/office/drawing/2014/main" id="{F837B0D7-DC4F-0947-9B49-090743FEA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2078832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800">
                <a:solidFill>
                  <a:schemeClr val="accent1"/>
                </a:solidFill>
              </a:rPr>
              <a:t>0…*</a:t>
            </a:r>
          </a:p>
        </p:txBody>
      </p:sp>
      <p:sp>
        <p:nvSpPr>
          <p:cNvPr id="590871" name="Text Box 23">
            <a:extLst>
              <a:ext uri="{FF2B5EF4-FFF2-40B4-BE49-F238E27FC236}">
                <a16:creationId xmlns:a16="http://schemas.microsoft.com/office/drawing/2014/main" id="{42CAF304-4A9D-2442-8608-BF4742ED0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538" y="2078832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800">
                <a:solidFill>
                  <a:schemeClr val="accent1"/>
                </a:solidFill>
              </a:rPr>
              <a:t>0…*</a:t>
            </a:r>
          </a:p>
        </p:txBody>
      </p:sp>
      <p:grpSp>
        <p:nvGrpSpPr>
          <p:cNvPr id="590872" name="Group 24">
            <a:extLst>
              <a:ext uri="{FF2B5EF4-FFF2-40B4-BE49-F238E27FC236}">
                <a16:creationId xmlns:a16="http://schemas.microsoft.com/office/drawing/2014/main" id="{AC97E23F-186B-7742-8A73-3F4398938582}"/>
              </a:ext>
            </a:extLst>
          </p:cNvPr>
          <p:cNvGrpSpPr>
            <a:grpSpLocks/>
          </p:cNvGrpSpPr>
          <p:nvPr/>
        </p:nvGrpSpPr>
        <p:grpSpPr bwMode="auto">
          <a:xfrm>
            <a:off x="8520113" y="7772401"/>
            <a:ext cx="1814513" cy="1957388"/>
            <a:chOff x="1146" y="2153"/>
            <a:chExt cx="762" cy="822"/>
          </a:xfrm>
        </p:grpSpPr>
        <p:sp>
          <p:nvSpPr>
            <p:cNvPr id="590873" name="Rectangle 25">
              <a:extLst>
                <a:ext uri="{FF2B5EF4-FFF2-40B4-BE49-F238E27FC236}">
                  <a16:creationId xmlns:a16="http://schemas.microsoft.com/office/drawing/2014/main" id="{1734A62C-61FA-9449-AC3C-65167B0D5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OrderItem</a:t>
              </a:r>
            </a:p>
          </p:txBody>
        </p:sp>
        <p:sp>
          <p:nvSpPr>
            <p:cNvPr id="590874" name="Rectangle 26">
              <a:extLst>
                <a:ext uri="{FF2B5EF4-FFF2-40B4-BE49-F238E27FC236}">
                  <a16:creationId xmlns:a16="http://schemas.microsoft.com/office/drawing/2014/main" id="{A5B48732-FE50-404D-BFF4-F4A2CD398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0875" name="Rectangle 27">
              <a:extLst>
                <a:ext uri="{FF2B5EF4-FFF2-40B4-BE49-F238E27FC236}">
                  <a16:creationId xmlns:a16="http://schemas.microsoft.com/office/drawing/2014/main" id="{AF581A40-4B3E-D04F-9287-8A99E0BAD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0876" name="Rectangle 28">
              <a:extLst>
                <a:ext uri="{FF2B5EF4-FFF2-40B4-BE49-F238E27FC236}">
                  <a16:creationId xmlns:a16="http://schemas.microsoft.com/office/drawing/2014/main" id="{B1E4B54B-3C65-E54D-A51D-111004D02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0877" name="Rectangle 29">
              <a:extLst>
                <a:ext uri="{FF2B5EF4-FFF2-40B4-BE49-F238E27FC236}">
                  <a16:creationId xmlns:a16="http://schemas.microsoft.com/office/drawing/2014/main" id="{E1BFD752-958B-E549-A69F-1D7D99BB9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0878" name="Rectangle 30">
              <a:extLst>
                <a:ext uri="{FF2B5EF4-FFF2-40B4-BE49-F238E27FC236}">
                  <a16:creationId xmlns:a16="http://schemas.microsoft.com/office/drawing/2014/main" id="{E886B01A-7B09-3649-828B-AF3B1C1FA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</p:grpSp>
      <p:grpSp>
        <p:nvGrpSpPr>
          <p:cNvPr id="590879" name="Group 31">
            <a:extLst>
              <a:ext uri="{FF2B5EF4-FFF2-40B4-BE49-F238E27FC236}">
                <a16:creationId xmlns:a16="http://schemas.microsoft.com/office/drawing/2014/main" id="{B1AD2761-751C-BE4F-9305-56E274BDA0EA}"/>
              </a:ext>
            </a:extLst>
          </p:cNvPr>
          <p:cNvGrpSpPr>
            <a:grpSpLocks/>
          </p:cNvGrpSpPr>
          <p:nvPr/>
        </p:nvGrpSpPr>
        <p:grpSpPr bwMode="auto">
          <a:xfrm>
            <a:off x="11820526" y="7772401"/>
            <a:ext cx="1814513" cy="1957388"/>
            <a:chOff x="1146" y="2153"/>
            <a:chExt cx="762" cy="822"/>
          </a:xfrm>
        </p:grpSpPr>
        <p:sp>
          <p:nvSpPr>
            <p:cNvPr id="590880" name="Rectangle 32">
              <a:extLst>
                <a:ext uri="{FF2B5EF4-FFF2-40B4-BE49-F238E27FC236}">
                  <a16:creationId xmlns:a16="http://schemas.microsoft.com/office/drawing/2014/main" id="{993F5ACE-9BA0-A64B-B9A6-DE0FBD054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Product</a:t>
              </a:r>
            </a:p>
          </p:txBody>
        </p:sp>
        <p:sp>
          <p:nvSpPr>
            <p:cNvPr id="590881" name="Rectangle 33">
              <a:extLst>
                <a:ext uri="{FF2B5EF4-FFF2-40B4-BE49-F238E27FC236}">
                  <a16:creationId xmlns:a16="http://schemas.microsoft.com/office/drawing/2014/main" id="{7AB6C557-84E1-9B40-933A-A2902B7F8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0882" name="Rectangle 34">
              <a:extLst>
                <a:ext uri="{FF2B5EF4-FFF2-40B4-BE49-F238E27FC236}">
                  <a16:creationId xmlns:a16="http://schemas.microsoft.com/office/drawing/2014/main" id="{4C4A6ADB-F9FA-7640-B1F3-CA91FB3F0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0883" name="Rectangle 35">
              <a:extLst>
                <a:ext uri="{FF2B5EF4-FFF2-40B4-BE49-F238E27FC236}">
                  <a16:creationId xmlns:a16="http://schemas.microsoft.com/office/drawing/2014/main" id="{E592260F-C5D6-F044-8F53-0B53486FE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0884" name="Rectangle 36">
              <a:extLst>
                <a:ext uri="{FF2B5EF4-FFF2-40B4-BE49-F238E27FC236}">
                  <a16:creationId xmlns:a16="http://schemas.microsoft.com/office/drawing/2014/main" id="{56806611-106F-CA4C-978C-D486BB23C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0885" name="Rectangle 37">
              <a:extLst>
                <a:ext uri="{FF2B5EF4-FFF2-40B4-BE49-F238E27FC236}">
                  <a16:creationId xmlns:a16="http://schemas.microsoft.com/office/drawing/2014/main" id="{10EE4D07-8FD5-EA4C-896A-1A55AB3F6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</p:grpSp>
      <p:sp>
        <p:nvSpPr>
          <p:cNvPr id="590886" name="Text Box 38">
            <a:extLst>
              <a:ext uri="{FF2B5EF4-FFF2-40B4-BE49-F238E27FC236}">
                <a16:creationId xmlns:a16="http://schemas.microsoft.com/office/drawing/2014/main" id="{F9CBFD28-0088-B847-911F-4B2932150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25" y="8308183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90887" name="Group 39">
            <a:extLst>
              <a:ext uri="{FF2B5EF4-FFF2-40B4-BE49-F238E27FC236}">
                <a16:creationId xmlns:a16="http://schemas.microsoft.com/office/drawing/2014/main" id="{C817BF56-4B4F-3F45-BF2C-FB0E0E3A279B}"/>
              </a:ext>
            </a:extLst>
          </p:cNvPr>
          <p:cNvGrpSpPr>
            <a:grpSpLocks/>
          </p:cNvGrpSpPr>
          <p:nvPr/>
        </p:nvGrpSpPr>
        <p:grpSpPr bwMode="auto">
          <a:xfrm>
            <a:off x="5010151" y="7772401"/>
            <a:ext cx="1814513" cy="1957388"/>
            <a:chOff x="1146" y="2153"/>
            <a:chExt cx="762" cy="822"/>
          </a:xfrm>
        </p:grpSpPr>
        <p:sp>
          <p:nvSpPr>
            <p:cNvPr id="590888" name="Rectangle 40">
              <a:extLst>
                <a:ext uri="{FF2B5EF4-FFF2-40B4-BE49-F238E27FC236}">
                  <a16:creationId xmlns:a16="http://schemas.microsoft.com/office/drawing/2014/main" id="{649202F4-D9E0-7B4D-9FAD-1D89F93FF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Order</a:t>
              </a:r>
            </a:p>
          </p:txBody>
        </p:sp>
        <p:sp>
          <p:nvSpPr>
            <p:cNvPr id="590889" name="Rectangle 41">
              <a:extLst>
                <a:ext uri="{FF2B5EF4-FFF2-40B4-BE49-F238E27FC236}">
                  <a16:creationId xmlns:a16="http://schemas.microsoft.com/office/drawing/2014/main" id="{FE8BD11B-F010-564A-86F7-1E76A681C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PK Attributes</a:t>
              </a:r>
            </a:p>
          </p:txBody>
        </p:sp>
        <p:sp>
          <p:nvSpPr>
            <p:cNvPr id="590890" name="Rectangle 42">
              <a:extLst>
                <a:ext uri="{FF2B5EF4-FFF2-40B4-BE49-F238E27FC236}">
                  <a16:creationId xmlns:a16="http://schemas.microsoft.com/office/drawing/2014/main" id="{837D7B8D-3046-1449-A63C-2F6598444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Attributes</a:t>
              </a:r>
            </a:p>
          </p:txBody>
        </p:sp>
        <p:sp>
          <p:nvSpPr>
            <p:cNvPr id="590891" name="Rectangle 43">
              <a:extLst>
                <a:ext uri="{FF2B5EF4-FFF2-40B4-BE49-F238E27FC236}">
                  <a16:creationId xmlns:a16="http://schemas.microsoft.com/office/drawing/2014/main" id="{62B50DA4-3485-A14F-894A-FC5F804FA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Indices</a:t>
              </a:r>
            </a:p>
          </p:txBody>
        </p:sp>
        <p:sp>
          <p:nvSpPr>
            <p:cNvPr id="590892" name="Rectangle 44">
              <a:extLst>
                <a:ext uri="{FF2B5EF4-FFF2-40B4-BE49-F238E27FC236}">
                  <a16:creationId xmlns:a16="http://schemas.microsoft.com/office/drawing/2014/main" id="{98DDE5B5-529D-0344-A325-A632B378D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Checks</a:t>
              </a:r>
            </a:p>
          </p:txBody>
        </p:sp>
        <p:sp>
          <p:nvSpPr>
            <p:cNvPr id="590893" name="Rectangle 45">
              <a:extLst>
                <a:ext uri="{FF2B5EF4-FFF2-40B4-BE49-F238E27FC236}">
                  <a16:creationId xmlns:a16="http://schemas.microsoft.com/office/drawing/2014/main" id="{0ED3F72A-5212-E54E-B378-EEB54D23D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90894" name="Rectangle 46">
            <a:extLst>
              <a:ext uri="{FF2B5EF4-FFF2-40B4-BE49-F238E27FC236}">
                <a16:creationId xmlns:a16="http://schemas.microsoft.com/office/drawing/2014/main" id="{77AC3624-718E-014C-A12B-2388EDE1F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2085975"/>
            <a:ext cx="24881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200" b="1">
                <a:solidFill>
                  <a:srgbClr val="028DBD"/>
                </a:solidFill>
                <a:latin typeface="Forgotten Futurist" panose="02000506000000020004" pitchFamily="2" charset="0"/>
              </a:rPr>
              <a:t>OO Model</a:t>
            </a:r>
          </a:p>
        </p:txBody>
      </p:sp>
      <p:sp>
        <p:nvSpPr>
          <p:cNvPr id="590895" name="Rectangle 47">
            <a:extLst>
              <a:ext uri="{FF2B5EF4-FFF2-40B4-BE49-F238E27FC236}">
                <a16:creationId xmlns:a16="http://schemas.microsoft.com/office/drawing/2014/main" id="{A502C804-449F-FC4D-B6BF-96E7E592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8346282"/>
            <a:ext cx="255711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200" b="1">
                <a:solidFill>
                  <a:srgbClr val="028DBD"/>
                </a:solidFill>
                <a:latin typeface="Forgotten Futurist" panose="02000506000000020004" pitchFamily="2" charset="0"/>
              </a:rPr>
              <a:t>E/R Model</a:t>
            </a:r>
          </a:p>
        </p:txBody>
      </p:sp>
      <p:sp>
        <p:nvSpPr>
          <p:cNvPr id="590896" name="Rectangle 48">
            <a:extLst>
              <a:ext uri="{FF2B5EF4-FFF2-40B4-BE49-F238E27FC236}">
                <a16:creationId xmlns:a16="http://schemas.microsoft.com/office/drawing/2014/main" id="{7E870910-1018-2848-BB7F-9006C7E4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1" y="7155658"/>
            <a:ext cx="143956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Entity</a:t>
            </a:r>
          </a:p>
        </p:txBody>
      </p:sp>
      <p:sp>
        <p:nvSpPr>
          <p:cNvPr id="590897" name="Rectangle 49">
            <a:extLst>
              <a:ext uri="{FF2B5EF4-FFF2-40B4-BE49-F238E27FC236}">
                <a16:creationId xmlns:a16="http://schemas.microsoft.com/office/drawing/2014/main" id="{B6B9A5C6-C97F-4545-817F-55A0B3897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2476" y="7155658"/>
            <a:ext cx="143956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Entity</a:t>
            </a:r>
          </a:p>
        </p:txBody>
      </p:sp>
      <p:sp>
        <p:nvSpPr>
          <p:cNvPr id="590898" name="Rectangle 50">
            <a:extLst>
              <a:ext uri="{FF2B5EF4-FFF2-40B4-BE49-F238E27FC236}">
                <a16:creationId xmlns:a16="http://schemas.microsoft.com/office/drawing/2014/main" id="{4330DB8D-7C22-4244-B592-1D3C2B938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675" y="7155658"/>
            <a:ext cx="285546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Relationship</a:t>
            </a:r>
          </a:p>
        </p:txBody>
      </p:sp>
      <p:sp>
        <p:nvSpPr>
          <p:cNvPr id="590899" name="Rectangle 51">
            <a:extLst>
              <a:ext uri="{FF2B5EF4-FFF2-40B4-BE49-F238E27FC236}">
                <a16:creationId xmlns:a16="http://schemas.microsoft.com/office/drawing/2014/main" id="{5C99386D-2D61-5146-B8E6-039E85A8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675" y="2014538"/>
            <a:ext cx="285546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Relationship</a:t>
            </a:r>
          </a:p>
        </p:txBody>
      </p:sp>
      <p:pic>
        <p:nvPicPr>
          <p:cNvPr id="590900" name="Picture 52">
            <a:extLst>
              <a:ext uri="{FF2B5EF4-FFF2-40B4-BE49-F238E27FC236}">
                <a16:creationId xmlns:a16="http://schemas.microsoft.com/office/drawing/2014/main" id="{019B9A95-5929-A74D-83F4-42A99E89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54" b="75203"/>
          <a:stretch>
            <a:fillRect/>
          </a:stretch>
        </p:blipFill>
        <p:spPr bwMode="auto">
          <a:xfrm>
            <a:off x="6824663" y="9017795"/>
            <a:ext cx="1695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0901" name="Picture 53">
            <a:extLst>
              <a:ext uri="{FF2B5EF4-FFF2-40B4-BE49-F238E27FC236}">
                <a16:creationId xmlns:a16="http://schemas.microsoft.com/office/drawing/2014/main" id="{AACC4C28-13C7-D441-BFFB-97031E87B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4" b="81436"/>
          <a:stretch>
            <a:fillRect/>
          </a:stretch>
        </p:blipFill>
        <p:spPr bwMode="auto">
          <a:xfrm>
            <a:off x="6829425" y="9386888"/>
            <a:ext cx="16954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0902" name="Text Box 54">
            <a:extLst>
              <a:ext uri="{FF2B5EF4-FFF2-40B4-BE49-F238E27FC236}">
                <a16:creationId xmlns:a16="http://schemas.microsoft.com/office/drawing/2014/main" id="{478C8199-9E4A-864C-BD7B-D51407BCD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2490788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80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590903" name="Text Box 55">
            <a:extLst>
              <a:ext uri="{FF2B5EF4-FFF2-40B4-BE49-F238E27FC236}">
                <a16:creationId xmlns:a16="http://schemas.microsoft.com/office/drawing/2014/main" id="{28351461-1F75-8C47-A30D-F1F89335C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7925" y="2490788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DE" sz="180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590904" name="AutoShape 56">
            <a:extLst>
              <a:ext uri="{FF2B5EF4-FFF2-40B4-BE49-F238E27FC236}">
                <a16:creationId xmlns:a16="http://schemas.microsoft.com/office/drawing/2014/main" id="{2EA39284-C1FC-1145-B81E-4E1887F6DB1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98508" y="3476626"/>
            <a:ext cx="373856" cy="176213"/>
          </a:xfrm>
          <a:prstGeom prst="diamond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0905" name="AutoShape 57">
            <a:extLst>
              <a:ext uri="{FF2B5EF4-FFF2-40B4-BE49-F238E27FC236}">
                <a16:creationId xmlns:a16="http://schemas.microsoft.com/office/drawing/2014/main" id="{983DDD4D-7495-F34A-B3E5-5FF574DB533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53550" y="3409951"/>
            <a:ext cx="373857" cy="176213"/>
          </a:xfrm>
          <a:prstGeom prst="diamond">
            <a:avLst/>
          </a:pr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0906" name="Line 58">
            <a:extLst>
              <a:ext uri="{FF2B5EF4-FFF2-40B4-BE49-F238E27FC236}">
                <a16:creationId xmlns:a16="http://schemas.microsoft.com/office/drawing/2014/main" id="{F80C856A-9F9A-5542-8DB9-558638324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2363" y="3564732"/>
            <a:ext cx="6381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0907" name="Line 59">
            <a:extLst>
              <a:ext uri="{FF2B5EF4-FFF2-40B4-BE49-F238E27FC236}">
                <a16:creationId xmlns:a16="http://schemas.microsoft.com/office/drawing/2014/main" id="{9020E063-3BFB-5C44-A5B6-EF28A41C2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7407" y="3498057"/>
            <a:ext cx="6381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0908" name="Line 60">
            <a:extLst>
              <a:ext uri="{FF2B5EF4-FFF2-40B4-BE49-F238E27FC236}">
                <a16:creationId xmlns:a16="http://schemas.microsoft.com/office/drawing/2014/main" id="{4B19A5CA-AB74-4748-9784-ED18C920A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5" y="3564732"/>
            <a:ext cx="6381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0909" name="Line 61">
            <a:extLst>
              <a:ext uri="{FF2B5EF4-FFF2-40B4-BE49-F238E27FC236}">
                <a16:creationId xmlns:a16="http://schemas.microsoft.com/office/drawing/2014/main" id="{8EE03169-1039-F54C-9B88-6FC9DFC7D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5375" y="5872163"/>
            <a:ext cx="6381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0910" name="Line 62">
            <a:extLst>
              <a:ext uri="{FF2B5EF4-FFF2-40B4-BE49-F238E27FC236}">
                <a16:creationId xmlns:a16="http://schemas.microsoft.com/office/drawing/2014/main" id="{81A6303B-B8EB-4544-8747-80F253E4F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5375" y="6417470"/>
            <a:ext cx="6381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pic>
        <p:nvPicPr>
          <p:cNvPr id="590911" name="Picture 63">
            <a:extLst>
              <a:ext uri="{FF2B5EF4-FFF2-40B4-BE49-F238E27FC236}">
                <a16:creationId xmlns:a16="http://schemas.microsoft.com/office/drawing/2014/main" id="{347B1A0F-B583-184C-BC6B-528B46B37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4" r="5624" b="74335"/>
          <a:stretch>
            <a:fillRect/>
          </a:stretch>
        </p:blipFill>
        <p:spPr bwMode="auto">
          <a:xfrm>
            <a:off x="10365583" y="9008270"/>
            <a:ext cx="1459706" cy="49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0912" name="Picture 64">
            <a:extLst>
              <a:ext uri="{FF2B5EF4-FFF2-40B4-BE49-F238E27FC236}">
                <a16:creationId xmlns:a16="http://schemas.microsoft.com/office/drawing/2014/main" id="{37F8BFB9-BEA7-6747-99A3-CB815B74A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00" b="81436"/>
          <a:stretch>
            <a:fillRect/>
          </a:stretch>
        </p:blipFill>
        <p:spPr bwMode="auto">
          <a:xfrm>
            <a:off x="10370345" y="9386888"/>
            <a:ext cx="1450181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811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>
            <a:extLst>
              <a:ext uri="{FF2B5EF4-FFF2-40B4-BE49-F238E27FC236}">
                <a16:creationId xmlns:a16="http://schemas.microsoft.com/office/drawing/2014/main" id="{FA12B94B-3F4B-9746-8742-3896BD206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Mapping</a:t>
            </a:r>
            <a:br>
              <a:rPr lang="en-US" altLang="en-DE"/>
            </a:br>
            <a:r>
              <a:rPr lang="en-US" altLang="en-DE"/>
              <a:t>OO </a:t>
            </a:r>
            <a:r>
              <a:rPr lang="en-US" altLang="en-DE">
                <a:sym typeface="Wingdings" pitchFamily="2" charset="2"/>
              </a:rPr>
              <a:t></a:t>
            </a:r>
            <a:r>
              <a:rPr lang="en-US" altLang="en-DE"/>
              <a:t> E/R</a:t>
            </a:r>
          </a:p>
        </p:txBody>
      </p:sp>
      <p:sp>
        <p:nvSpPr>
          <p:cNvPr id="592899" name="Rectangle 3">
            <a:extLst>
              <a:ext uri="{FF2B5EF4-FFF2-40B4-BE49-F238E27FC236}">
                <a16:creationId xmlns:a16="http://schemas.microsoft.com/office/drawing/2014/main" id="{6436FCC8-6FF7-6C4F-9090-AD840E9BC8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3589338"/>
            <a:ext cx="6156325" cy="3224212"/>
          </a:xfrm>
        </p:spPr>
        <p:txBody>
          <a:bodyPr/>
          <a:lstStyle/>
          <a:p>
            <a:pPr marL="545307" indent="-545307"/>
            <a:r>
              <a:rPr lang="en-US" altLang="en-DE"/>
              <a:t>Inheritance Mapping</a:t>
            </a:r>
          </a:p>
          <a:p>
            <a:pPr marL="1488282" lvl="1"/>
            <a:endParaRPr lang="en-US" altLang="en-DE"/>
          </a:p>
        </p:txBody>
      </p:sp>
      <p:sp>
        <p:nvSpPr>
          <p:cNvPr id="592900" name="Rectangle 4">
            <a:extLst>
              <a:ext uri="{FF2B5EF4-FFF2-40B4-BE49-F238E27FC236}">
                <a16:creationId xmlns:a16="http://schemas.microsoft.com/office/drawing/2014/main" id="{BA5D4C7E-F935-B84C-9FD2-9D014058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1838326"/>
            <a:ext cx="1566863" cy="6524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r>
              <a:rPr lang="de-DE" altLang="en-DE" sz="2100"/>
              <a:t>Order</a:t>
            </a:r>
          </a:p>
        </p:txBody>
      </p:sp>
      <p:sp>
        <p:nvSpPr>
          <p:cNvPr id="592901" name="Rectangle 5">
            <a:extLst>
              <a:ext uri="{FF2B5EF4-FFF2-40B4-BE49-F238E27FC236}">
                <a16:creationId xmlns:a16="http://schemas.microsoft.com/office/drawing/2014/main" id="{5CFCB345-7460-D246-B712-58EB5E47F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2490788"/>
            <a:ext cx="1566863" cy="32623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l"/>
            <a:r>
              <a:rPr lang="en-US" altLang="en-DE" sz="2100"/>
              <a:t>+ Attributes</a:t>
            </a:r>
            <a:endParaRPr lang="en-US" altLang="en-DE" sz="4050"/>
          </a:p>
        </p:txBody>
      </p:sp>
      <p:sp>
        <p:nvSpPr>
          <p:cNvPr id="592902" name="Rectangle 6">
            <a:extLst>
              <a:ext uri="{FF2B5EF4-FFF2-40B4-BE49-F238E27FC236}">
                <a16:creationId xmlns:a16="http://schemas.microsoft.com/office/drawing/2014/main" id="{82ACA10B-D806-F34F-865C-B04074A2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2817020"/>
            <a:ext cx="1566863" cy="3262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l"/>
            <a:r>
              <a:rPr lang="en-US" altLang="en-DE" sz="2100"/>
              <a:t>+ Operations</a:t>
            </a:r>
            <a:endParaRPr lang="en-US" altLang="en-DE" sz="4050"/>
          </a:p>
        </p:txBody>
      </p:sp>
      <p:sp>
        <p:nvSpPr>
          <p:cNvPr id="592903" name="Rectangle 7">
            <a:extLst>
              <a:ext uri="{FF2B5EF4-FFF2-40B4-BE49-F238E27FC236}">
                <a16:creationId xmlns:a16="http://schemas.microsoft.com/office/drawing/2014/main" id="{D091FE78-B2EC-0A47-AE5C-5D7DF540A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2563" y="1838325"/>
            <a:ext cx="1562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 sz="4050"/>
          </a:p>
        </p:txBody>
      </p:sp>
      <p:grpSp>
        <p:nvGrpSpPr>
          <p:cNvPr id="592904" name="Group 8">
            <a:extLst>
              <a:ext uri="{FF2B5EF4-FFF2-40B4-BE49-F238E27FC236}">
                <a16:creationId xmlns:a16="http://schemas.microsoft.com/office/drawing/2014/main" id="{1B829BC7-237B-BC4D-9718-24F7D1F74D80}"/>
              </a:ext>
            </a:extLst>
          </p:cNvPr>
          <p:cNvGrpSpPr>
            <a:grpSpLocks/>
          </p:cNvGrpSpPr>
          <p:nvPr/>
        </p:nvGrpSpPr>
        <p:grpSpPr bwMode="auto">
          <a:xfrm>
            <a:off x="11820526" y="1838325"/>
            <a:ext cx="1566863" cy="1304925"/>
            <a:chOff x="4690" y="1719"/>
            <a:chExt cx="363" cy="272"/>
          </a:xfrm>
        </p:grpSpPr>
        <p:sp>
          <p:nvSpPr>
            <p:cNvPr id="592905" name="Rectangle 9">
              <a:extLst>
                <a:ext uri="{FF2B5EF4-FFF2-40B4-BE49-F238E27FC236}">
                  <a16:creationId xmlns:a16="http://schemas.microsoft.com/office/drawing/2014/main" id="{D504F7F8-B610-224C-9EE6-48525D11C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719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Product</a:t>
              </a:r>
            </a:p>
          </p:txBody>
        </p:sp>
        <p:sp>
          <p:nvSpPr>
            <p:cNvPr id="592906" name="Rectangle 10">
              <a:extLst>
                <a:ext uri="{FF2B5EF4-FFF2-40B4-BE49-F238E27FC236}">
                  <a16:creationId xmlns:a16="http://schemas.microsoft.com/office/drawing/2014/main" id="{44F4B42D-0F5A-D849-8F71-04FC2F5F8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855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2907" name="Rectangle 11">
              <a:extLst>
                <a:ext uri="{FF2B5EF4-FFF2-40B4-BE49-F238E27FC236}">
                  <a16:creationId xmlns:a16="http://schemas.microsoft.com/office/drawing/2014/main" id="{6C3576CA-B6BF-4445-B679-F48BB5C0E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1923"/>
              <a:ext cx="363" cy="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2908" name="Rectangle 12">
              <a:extLst>
                <a:ext uri="{FF2B5EF4-FFF2-40B4-BE49-F238E27FC236}">
                  <a16:creationId xmlns:a16="http://schemas.microsoft.com/office/drawing/2014/main" id="{75362588-8DE6-0E45-A35D-971DCDE7E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" y="1719"/>
              <a:ext cx="36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cxnSp>
        <p:nvCxnSpPr>
          <p:cNvPr id="592909" name="AutoShape 13">
            <a:extLst>
              <a:ext uri="{FF2B5EF4-FFF2-40B4-BE49-F238E27FC236}">
                <a16:creationId xmlns:a16="http://schemas.microsoft.com/office/drawing/2014/main" id="{145CAD7E-31B3-6543-B628-256DEF3B3CEB}"/>
              </a:ext>
            </a:extLst>
          </p:cNvPr>
          <p:cNvCxnSpPr>
            <a:cxnSpLocks noChangeShapeType="1"/>
            <a:stCxn id="592903" idx="3"/>
            <a:endCxn id="592908" idx="1"/>
          </p:cNvCxnSpPr>
          <p:nvPr/>
        </p:nvCxnSpPr>
        <p:spPr bwMode="auto">
          <a:xfrm>
            <a:off x="6824663" y="2490788"/>
            <a:ext cx="5000625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2910" name="AutoShape 14">
            <a:extLst>
              <a:ext uri="{FF2B5EF4-FFF2-40B4-BE49-F238E27FC236}">
                <a16:creationId xmlns:a16="http://schemas.microsoft.com/office/drawing/2014/main" id="{F9CF669E-9D9B-9E44-9FFE-46797528BE95}"/>
              </a:ext>
            </a:extLst>
          </p:cNvPr>
          <p:cNvCxnSpPr>
            <a:cxnSpLocks noChangeShapeType="1"/>
            <a:stCxn id="592940" idx="3"/>
            <a:endCxn id="592923" idx="1"/>
          </p:cNvCxnSpPr>
          <p:nvPr/>
        </p:nvCxnSpPr>
        <p:spPr bwMode="auto">
          <a:xfrm>
            <a:off x="6824663" y="8751095"/>
            <a:ext cx="1700213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2911" name="AutoShape 15">
            <a:extLst>
              <a:ext uri="{FF2B5EF4-FFF2-40B4-BE49-F238E27FC236}">
                <a16:creationId xmlns:a16="http://schemas.microsoft.com/office/drawing/2014/main" id="{8C586BDD-F150-FA43-AE83-82E902639DBD}"/>
              </a:ext>
            </a:extLst>
          </p:cNvPr>
          <p:cNvCxnSpPr>
            <a:cxnSpLocks noChangeShapeType="1"/>
            <a:stCxn id="592923" idx="3"/>
            <a:endCxn id="592930" idx="1"/>
          </p:cNvCxnSpPr>
          <p:nvPr/>
        </p:nvCxnSpPr>
        <p:spPr bwMode="auto">
          <a:xfrm>
            <a:off x="10334626" y="8751095"/>
            <a:ext cx="1490663" cy="0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2912" name="Text Box 16">
            <a:extLst>
              <a:ext uri="{FF2B5EF4-FFF2-40B4-BE49-F238E27FC236}">
                <a16:creationId xmlns:a16="http://schemas.microsoft.com/office/drawing/2014/main" id="{5801E0FB-E066-A84B-8BB3-92058B182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5" y="8339138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92913" name="Text Box 17">
            <a:extLst>
              <a:ext uri="{FF2B5EF4-FFF2-40B4-BE49-F238E27FC236}">
                <a16:creationId xmlns:a16="http://schemas.microsoft.com/office/drawing/2014/main" id="{873CB213-D304-444A-872D-8F363DE75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8308183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92914" name="Text Box 18">
            <a:extLst>
              <a:ext uri="{FF2B5EF4-FFF2-40B4-BE49-F238E27FC236}">
                <a16:creationId xmlns:a16="http://schemas.microsoft.com/office/drawing/2014/main" id="{DA9AF1C4-099B-5E4D-8885-63ABB704E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6338" y="9077326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92915" name="Text Box 19">
            <a:extLst>
              <a:ext uri="{FF2B5EF4-FFF2-40B4-BE49-F238E27FC236}">
                <a16:creationId xmlns:a16="http://schemas.microsoft.com/office/drawing/2014/main" id="{CC7F318C-74D2-134F-8849-97FD8FD3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975" y="7981951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592916" name="Text Box 20">
            <a:extLst>
              <a:ext uri="{FF2B5EF4-FFF2-40B4-BE49-F238E27FC236}">
                <a16:creationId xmlns:a16="http://schemas.microsoft.com/office/drawing/2014/main" id="{C7B38B9F-F840-664A-9A25-D7F6F9E5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4763" y="8339138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92917" name="Text Box 21">
            <a:extLst>
              <a:ext uri="{FF2B5EF4-FFF2-40B4-BE49-F238E27FC236}">
                <a16:creationId xmlns:a16="http://schemas.microsoft.com/office/drawing/2014/main" id="{A9792B0B-1C63-774C-A9BE-C6E98822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2078832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800">
                <a:solidFill>
                  <a:schemeClr val="accent1"/>
                </a:solidFill>
              </a:rPr>
              <a:t>0…*</a:t>
            </a:r>
          </a:p>
        </p:txBody>
      </p:sp>
      <p:sp>
        <p:nvSpPr>
          <p:cNvPr id="592918" name="Text Box 22">
            <a:extLst>
              <a:ext uri="{FF2B5EF4-FFF2-40B4-BE49-F238E27FC236}">
                <a16:creationId xmlns:a16="http://schemas.microsoft.com/office/drawing/2014/main" id="{2794B9BA-698F-7B40-B418-B08D0F53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538" y="2078832"/>
            <a:ext cx="627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800">
                <a:solidFill>
                  <a:schemeClr val="accent1"/>
                </a:solidFill>
              </a:rPr>
              <a:t>0…*</a:t>
            </a:r>
          </a:p>
        </p:txBody>
      </p:sp>
      <p:grpSp>
        <p:nvGrpSpPr>
          <p:cNvPr id="592919" name="Group 23">
            <a:extLst>
              <a:ext uri="{FF2B5EF4-FFF2-40B4-BE49-F238E27FC236}">
                <a16:creationId xmlns:a16="http://schemas.microsoft.com/office/drawing/2014/main" id="{9DA1956C-BF42-564A-BB96-5A128A81772B}"/>
              </a:ext>
            </a:extLst>
          </p:cNvPr>
          <p:cNvGrpSpPr>
            <a:grpSpLocks/>
          </p:cNvGrpSpPr>
          <p:nvPr/>
        </p:nvGrpSpPr>
        <p:grpSpPr bwMode="auto">
          <a:xfrm>
            <a:off x="8520113" y="7772401"/>
            <a:ext cx="1814513" cy="1957388"/>
            <a:chOff x="1146" y="2153"/>
            <a:chExt cx="762" cy="822"/>
          </a:xfrm>
        </p:grpSpPr>
        <p:sp>
          <p:nvSpPr>
            <p:cNvPr id="592920" name="Rectangle 24">
              <a:extLst>
                <a:ext uri="{FF2B5EF4-FFF2-40B4-BE49-F238E27FC236}">
                  <a16:creationId xmlns:a16="http://schemas.microsoft.com/office/drawing/2014/main" id="{8313DE5A-5288-2D4E-98F7-2B8AEAA52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OrderItem</a:t>
              </a:r>
            </a:p>
          </p:txBody>
        </p:sp>
        <p:sp>
          <p:nvSpPr>
            <p:cNvPr id="592921" name="Rectangle 25">
              <a:extLst>
                <a:ext uri="{FF2B5EF4-FFF2-40B4-BE49-F238E27FC236}">
                  <a16:creationId xmlns:a16="http://schemas.microsoft.com/office/drawing/2014/main" id="{8B9B8371-AC08-3F49-AB50-71331B191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2922" name="Rectangle 26">
              <a:extLst>
                <a:ext uri="{FF2B5EF4-FFF2-40B4-BE49-F238E27FC236}">
                  <a16:creationId xmlns:a16="http://schemas.microsoft.com/office/drawing/2014/main" id="{09F4BD7B-2AE1-804F-B001-D0B976968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2923" name="Rectangle 27">
              <a:extLst>
                <a:ext uri="{FF2B5EF4-FFF2-40B4-BE49-F238E27FC236}">
                  <a16:creationId xmlns:a16="http://schemas.microsoft.com/office/drawing/2014/main" id="{32A9970C-AD14-364D-9AC4-60A0C9BF9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2924" name="Rectangle 28">
              <a:extLst>
                <a:ext uri="{FF2B5EF4-FFF2-40B4-BE49-F238E27FC236}">
                  <a16:creationId xmlns:a16="http://schemas.microsoft.com/office/drawing/2014/main" id="{715CBCB9-EA4E-824F-8DDE-28A986DCF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2925" name="Rectangle 29">
              <a:extLst>
                <a:ext uri="{FF2B5EF4-FFF2-40B4-BE49-F238E27FC236}">
                  <a16:creationId xmlns:a16="http://schemas.microsoft.com/office/drawing/2014/main" id="{EE9DD3C8-4D4D-8445-88D0-9402A7033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</p:grpSp>
      <p:grpSp>
        <p:nvGrpSpPr>
          <p:cNvPr id="592926" name="Group 30">
            <a:extLst>
              <a:ext uri="{FF2B5EF4-FFF2-40B4-BE49-F238E27FC236}">
                <a16:creationId xmlns:a16="http://schemas.microsoft.com/office/drawing/2014/main" id="{332DAF4E-459A-2846-B175-90693ADE33F9}"/>
              </a:ext>
            </a:extLst>
          </p:cNvPr>
          <p:cNvGrpSpPr>
            <a:grpSpLocks/>
          </p:cNvGrpSpPr>
          <p:nvPr/>
        </p:nvGrpSpPr>
        <p:grpSpPr bwMode="auto">
          <a:xfrm>
            <a:off x="11820526" y="7772401"/>
            <a:ext cx="1814513" cy="1957388"/>
            <a:chOff x="1146" y="2153"/>
            <a:chExt cx="762" cy="822"/>
          </a:xfrm>
        </p:grpSpPr>
        <p:sp>
          <p:nvSpPr>
            <p:cNvPr id="592927" name="Rectangle 31">
              <a:extLst>
                <a:ext uri="{FF2B5EF4-FFF2-40B4-BE49-F238E27FC236}">
                  <a16:creationId xmlns:a16="http://schemas.microsoft.com/office/drawing/2014/main" id="{B8AA7585-9C97-A442-9448-CB9E1B39E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Product</a:t>
              </a:r>
            </a:p>
          </p:txBody>
        </p:sp>
        <p:sp>
          <p:nvSpPr>
            <p:cNvPr id="592928" name="Rectangle 32">
              <a:extLst>
                <a:ext uri="{FF2B5EF4-FFF2-40B4-BE49-F238E27FC236}">
                  <a16:creationId xmlns:a16="http://schemas.microsoft.com/office/drawing/2014/main" id="{36E50392-8E69-EF43-A798-ADE68F9BD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2929" name="Rectangle 33">
              <a:extLst>
                <a:ext uri="{FF2B5EF4-FFF2-40B4-BE49-F238E27FC236}">
                  <a16:creationId xmlns:a16="http://schemas.microsoft.com/office/drawing/2014/main" id="{20A8B6B0-3D38-6C4C-BD81-EDDD5779E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2930" name="Rectangle 34">
              <a:extLst>
                <a:ext uri="{FF2B5EF4-FFF2-40B4-BE49-F238E27FC236}">
                  <a16:creationId xmlns:a16="http://schemas.microsoft.com/office/drawing/2014/main" id="{6F1D89EF-DFB6-5043-B11C-87A9AB78C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2931" name="Rectangle 35">
              <a:extLst>
                <a:ext uri="{FF2B5EF4-FFF2-40B4-BE49-F238E27FC236}">
                  <a16:creationId xmlns:a16="http://schemas.microsoft.com/office/drawing/2014/main" id="{A79FD823-C557-FD4D-B327-9C96A7461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  <p:sp>
          <p:nvSpPr>
            <p:cNvPr id="592932" name="Rectangle 36">
              <a:extLst>
                <a:ext uri="{FF2B5EF4-FFF2-40B4-BE49-F238E27FC236}">
                  <a16:creationId xmlns:a16="http://schemas.microsoft.com/office/drawing/2014/main" id="{91337F57-BE95-5842-A36D-B547FAB05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endParaRPr lang="en-DE" altLang="en-DE" sz="2100"/>
            </a:p>
          </p:txBody>
        </p:sp>
      </p:grpSp>
      <p:sp>
        <p:nvSpPr>
          <p:cNvPr id="592933" name="Text Box 37">
            <a:extLst>
              <a:ext uri="{FF2B5EF4-FFF2-40B4-BE49-F238E27FC236}">
                <a16:creationId xmlns:a16="http://schemas.microsoft.com/office/drawing/2014/main" id="{DE52ABCF-3F9B-C145-9624-8CB9C8701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25" y="8308183"/>
            <a:ext cx="40107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92934" name="Group 38">
            <a:extLst>
              <a:ext uri="{FF2B5EF4-FFF2-40B4-BE49-F238E27FC236}">
                <a16:creationId xmlns:a16="http://schemas.microsoft.com/office/drawing/2014/main" id="{0ADEF2AD-87CA-BD40-A272-1464FACFA04C}"/>
              </a:ext>
            </a:extLst>
          </p:cNvPr>
          <p:cNvGrpSpPr>
            <a:grpSpLocks/>
          </p:cNvGrpSpPr>
          <p:nvPr/>
        </p:nvGrpSpPr>
        <p:grpSpPr bwMode="auto">
          <a:xfrm>
            <a:off x="5010151" y="7772401"/>
            <a:ext cx="1814513" cy="1957388"/>
            <a:chOff x="1146" y="2153"/>
            <a:chExt cx="762" cy="822"/>
          </a:xfrm>
        </p:grpSpPr>
        <p:sp>
          <p:nvSpPr>
            <p:cNvPr id="592935" name="Rectangle 39">
              <a:extLst>
                <a:ext uri="{FF2B5EF4-FFF2-40B4-BE49-F238E27FC236}">
                  <a16:creationId xmlns:a16="http://schemas.microsoft.com/office/drawing/2014/main" id="{3EA78EAF-3637-014E-B8B0-46B83C9D9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153"/>
              <a:ext cx="762" cy="27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r>
                <a:rPr lang="de-DE" altLang="en-DE" sz="2100"/>
                <a:t>Order</a:t>
              </a:r>
            </a:p>
          </p:txBody>
        </p:sp>
        <p:sp>
          <p:nvSpPr>
            <p:cNvPr id="592936" name="Rectangle 40">
              <a:extLst>
                <a:ext uri="{FF2B5EF4-FFF2-40B4-BE49-F238E27FC236}">
                  <a16:creationId xmlns:a16="http://schemas.microsoft.com/office/drawing/2014/main" id="{0501DB72-ADA3-1E4B-B482-28BC29CFD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427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PK Attributes</a:t>
              </a:r>
            </a:p>
          </p:txBody>
        </p:sp>
        <p:sp>
          <p:nvSpPr>
            <p:cNvPr id="592937" name="Rectangle 41">
              <a:extLst>
                <a:ext uri="{FF2B5EF4-FFF2-40B4-BE49-F238E27FC236}">
                  <a16:creationId xmlns:a16="http://schemas.microsoft.com/office/drawing/2014/main" id="{63B8BDAF-03FE-E14A-9643-5B2B2BE9A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564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Attributes</a:t>
              </a:r>
            </a:p>
          </p:txBody>
        </p:sp>
        <p:sp>
          <p:nvSpPr>
            <p:cNvPr id="592938" name="Rectangle 42">
              <a:extLst>
                <a:ext uri="{FF2B5EF4-FFF2-40B4-BE49-F238E27FC236}">
                  <a16:creationId xmlns:a16="http://schemas.microsoft.com/office/drawing/2014/main" id="{296933F8-6373-D842-AA7F-2777B0C9B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701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Indices</a:t>
              </a:r>
            </a:p>
          </p:txBody>
        </p:sp>
        <p:sp>
          <p:nvSpPr>
            <p:cNvPr id="592939" name="Rectangle 43">
              <a:extLst>
                <a:ext uri="{FF2B5EF4-FFF2-40B4-BE49-F238E27FC236}">
                  <a16:creationId xmlns:a16="http://schemas.microsoft.com/office/drawing/2014/main" id="{B1B3CF3C-70B1-C143-8408-B9FE86118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838"/>
              <a:ext cx="76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l"/>
              <a:r>
                <a:rPr lang="en-US" altLang="en-DE" sz="2100"/>
                <a:t>+ Checks</a:t>
              </a:r>
            </a:p>
          </p:txBody>
        </p:sp>
        <p:sp>
          <p:nvSpPr>
            <p:cNvPr id="592940" name="Rectangle 44">
              <a:extLst>
                <a:ext uri="{FF2B5EF4-FFF2-40B4-BE49-F238E27FC236}">
                  <a16:creationId xmlns:a16="http://schemas.microsoft.com/office/drawing/2014/main" id="{A43939C3-8065-CF4E-B0A0-CED1474D5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153"/>
              <a:ext cx="760" cy="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sp>
        <p:nvSpPr>
          <p:cNvPr id="592941" name="Rectangle 45">
            <a:extLst>
              <a:ext uri="{FF2B5EF4-FFF2-40B4-BE49-F238E27FC236}">
                <a16:creationId xmlns:a16="http://schemas.microsoft.com/office/drawing/2014/main" id="{57CD8A01-6BC8-DE4F-813C-ECBE627E5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2085975"/>
            <a:ext cx="24881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200" b="1">
                <a:solidFill>
                  <a:srgbClr val="028DBD"/>
                </a:solidFill>
                <a:latin typeface="Forgotten Futurist" panose="02000506000000020004" pitchFamily="2" charset="0"/>
              </a:rPr>
              <a:t>OO Model</a:t>
            </a:r>
          </a:p>
        </p:txBody>
      </p:sp>
      <p:sp>
        <p:nvSpPr>
          <p:cNvPr id="592942" name="Rectangle 46">
            <a:extLst>
              <a:ext uri="{FF2B5EF4-FFF2-40B4-BE49-F238E27FC236}">
                <a16:creationId xmlns:a16="http://schemas.microsoft.com/office/drawing/2014/main" id="{15BC3F4C-C706-274B-91D8-9E7E19C10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8346282"/>
            <a:ext cx="255711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200" b="1">
                <a:solidFill>
                  <a:srgbClr val="028DBD"/>
                </a:solidFill>
                <a:latin typeface="Forgotten Futurist" panose="02000506000000020004" pitchFamily="2" charset="0"/>
              </a:rPr>
              <a:t>E/R Model</a:t>
            </a:r>
          </a:p>
        </p:txBody>
      </p:sp>
      <p:sp>
        <p:nvSpPr>
          <p:cNvPr id="592943" name="Rectangle 47">
            <a:extLst>
              <a:ext uri="{FF2B5EF4-FFF2-40B4-BE49-F238E27FC236}">
                <a16:creationId xmlns:a16="http://schemas.microsoft.com/office/drawing/2014/main" id="{54B4CD5B-1B0E-8D40-9C3D-2B62C14C8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1" y="6769895"/>
            <a:ext cx="143956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Entity</a:t>
            </a:r>
          </a:p>
        </p:txBody>
      </p:sp>
      <p:sp>
        <p:nvSpPr>
          <p:cNvPr id="592944" name="Rectangle 48">
            <a:extLst>
              <a:ext uri="{FF2B5EF4-FFF2-40B4-BE49-F238E27FC236}">
                <a16:creationId xmlns:a16="http://schemas.microsoft.com/office/drawing/2014/main" id="{CA447C5A-49A3-C648-AD0B-EA65F534E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2476" y="6812758"/>
            <a:ext cx="143956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Entity</a:t>
            </a:r>
          </a:p>
        </p:txBody>
      </p:sp>
      <p:sp>
        <p:nvSpPr>
          <p:cNvPr id="592945" name="Rectangle 49">
            <a:extLst>
              <a:ext uri="{FF2B5EF4-FFF2-40B4-BE49-F238E27FC236}">
                <a16:creationId xmlns:a16="http://schemas.microsoft.com/office/drawing/2014/main" id="{40399D5A-8E97-0A44-813B-8E92EBB6B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675" y="7177088"/>
            <a:ext cx="285546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Relationship</a:t>
            </a:r>
          </a:p>
        </p:txBody>
      </p:sp>
      <p:sp>
        <p:nvSpPr>
          <p:cNvPr id="592946" name="Rectangle 50">
            <a:extLst>
              <a:ext uri="{FF2B5EF4-FFF2-40B4-BE49-F238E27FC236}">
                <a16:creationId xmlns:a16="http://schemas.microsoft.com/office/drawing/2014/main" id="{79859766-3EF3-624D-B986-294CE827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675" y="2014538"/>
            <a:ext cx="285546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Relationship</a:t>
            </a:r>
          </a:p>
        </p:txBody>
      </p:sp>
      <p:sp>
        <p:nvSpPr>
          <p:cNvPr id="592947" name="Text Box 51">
            <a:extLst>
              <a:ext uri="{FF2B5EF4-FFF2-40B4-BE49-F238E27FC236}">
                <a16:creationId xmlns:a16="http://schemas.microsoft.com/office/drawing/2014/main" id="{EB9427F6-E2C4-2A44-977C-FA710324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2490788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DE" sz="180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592948" name="Text Box 52">
            <a:extLst>
              <a:ext uri="{FF2B5EF4-FFF2-40B4-BE49-F238E27FC236}">
                <a16:creationId xmlns:a16="http://schemas.microsoft.com/office/drawing/2014/main" id="{F461E4FA-2F9B-B047-ABEE-D571A66F6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7925" y="2490788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DE" sz="180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592949" name="Line 53">
            <a:extLst>
              <a:ext uri="{FF2B5EF4-FFF2-40B4-BE49-F238E27FC236}">
                <a16:creationId xmlns:a16="http://schemas.microsoft.com/office/drawing/2014/main" id="{498B891C-7CA8-A645-A5CE-BF3D2E2DF5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70232" y="2609851"/>
            <a:ext cx="0" cy="4567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2950" name="Rectangle 54">
            <a:extLst>
              <a:ext uri="{FF2B5EF4-FFF2-40B4-BE49-F238E27FC236}">
                <a16:creationId xmlns:a16="http://schemas.microsoft.com/office/drawing/2014/main" id="{3520685C-3A1B-3C46-8783-4569FA4A1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3970" y="5048251"/>
            <a:ext cx="3168496" cy="7155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normalization</a:t>
            </a:r>
          </a:p>
        </p:txBody>
      </p:sp>
      <p:pic>
        <p:nvPicPr>
          <p:cNvPr id="592951" name="Picture 55">
            <a:extLst>
              <a:ext uri="{FF2B5EF4-FFF2-40B4-BE49-F238E27FC236}">
                <a16:creationId xmlns:a16="http://schemas.microsoft.com/office/drawing/2014/main" id="{749D6CCC-87B5-EE45-8CD8-EFD8400C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15" b="66945"/>
          <a:stretch>
            <a:fillRect/>
          </a:stretch>
        </p:blipFill>
        <p:spPr bwMode="auto">
          <a:xfrm>
            <a:off x="3314700" y="4552950"/>
            <a:ext cx="5295900" cy="198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2952" name="AutoShape 56">
            <a:extLst>
              <a:ext uri="{FF2B5EF4-FFF2-40B4-BE49-F238E27FC236}">
                <a16:creationId xmlns:a16="http://schemas.microsoft.com/office/drawing/2014/main" id="{0BE16DB8-9018-A94C-9D5D-E03F912CB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8220" y="3143251"/>
            <a:ext cx="247650" cy="21431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grpSp>
        <p:nvGrpSpPr>
          <p:cNvPr id="592953" name="Group 57">
            <a:extLst>
              <a:ext uri="{FF2B5EF4-FFF2-40B4-BE49-F238E27FC236}">
                <a16:creationId xmlns:a16="http://schemas.microsoft.com/office/drawing/2014/main" id="{670D2268-B4D9-0E4A-9211-F5831797EF70}"/>
              </a:ext>
            </a:extLst>
          </p:cNvPr>
          <p:cNvGrpSpPr>
            <a:grpSpLocks/>
          </p:cNvGrpSpPr>
          <p:nvPr/>
        </p:nvGrpSpPr>
        <p:grpSpPr bwMode="auto">
          <a:xfrm>
            <a:off x="11434763" y="4660107"/>
            <a:ext cx="1638300" cy="1304925"/>
            <a:chOff x="3765" y="3884"/>
            <a:chExt cx="635" cy="272"/>
          </a:xfrm>
        </p:grpSpPr>
        <p:grpSp>
          <p:nvGrpSpPr>
            <p:cNvPr id="592954" name="Group 58">
              <a:extLst>
                <a:ext uri="{FF2B5EF4-FFF2-40B4-BE49-F238E27FC236}">
                  <a16:creationId xmlns:a16="http://schemas.microsoft.com/office/drawing/2014/main" id="{B8C8E404-6C5E-BA42-8B24-EF862B0D30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5" y="3884"/>
              <a:ext cx="635" cy="272"/>
              <a:chOff x="3039" y="3680"/>
              <a:chExt cx="499" cy="272"/>
            </a:xfrm>
          </p:grpSpPr>
          <p:sp>
            <p:nvSpPr>
              <p:cNvPr id="592955" name="Rectangle 59">
                <a:extLst>
                  <a:ext uri="{FF2B5EF4-FFF2-40B4-BE49-F238E27FC236}">
                    <a16:creationId xmlns:a16="http://schemas.microsoft.com/office/drawing/2014/main" id="{CD0C74C5-2EEC-EE4D-8C7B-3FC17E8E4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Hardware</a:t>
                </a:r>
              </a:p>
            </p:txBody>
          </p:sp>
          <p:sp>
            <p:nvSpPr>
              <p:cNvPr id="592956" name="Rectangle 60">
                <a:extLst>
                  <a:ext uri="{FF2B5EF4-FFF2-40B4-BE49-F238E27FC236}">
                    <a16:creationId xmlns:a16="http://schemas.microsoft.com/office/drawing/2014/main" id="{403B8FFF-AAAC-114F-B24C-627C73CEB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2957" name="Rectangle 61">
                <a:extLst>
                  <a:ext uri="{FF2B5EF4-FFF2-40B4-BE49-F238E27FC236}">
                    <a16:creationId xmlns:a16="http://schemas.microsoft.com/office/drawing/2014/main" id="{969D3243-8C6D-4841-805E-50627B642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92958" name="Rectangle 62">
              <a:extLst>
                <a:ext uri="{FF2B5EF4-FFF2-40B4-BE49-F238E27FC236}">
                  <a16:creationId xmlns:a16="http://schemas.microsoft.com/office/drawing/2014/main" id="{CF45130A-1E8D-5840-80EE-E8AD114A8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" y="3884"/>
              <a:ext cx="635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cxnSp>
        <p:nvCxnSpPr>
          <p:cNvPr id="592959" name="AutoShape 63">
            <a:extLst>
              <a:ext uri="{FF2B5EF4-FFF2-40B4-BE49-F238E27FC236}">
                <a16:creationId xmlns:a16="http://schemas.microsoft.com/office/drawing/2014/main" id="{54445141-671C-F24C-B469-D13325CE266C}"/>
              </a:ext>
            </a:extLst>
          </p:cNvPr>
          <p:cNvCxnSpPr>
            <a:cxnSpLocks noChangeShapeType="1"/>
            <a:stCxn id="592952" idx="3"/>
            <a:endCxn id="592958" idx="0"/>
          </p:cNvCxnSpPr>
          <p:nvPr/>
        </p:nvCxnSpPr>
        <p:spPr bwMode="auto">
          <a:xfrm rot="5400000">
            <a:off x="11746706" y="3864770"/>
            <a:ext cx="1302545" cy="288132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2960" name="AutoShape 64">
            <a:extLst>
              <a:ext uri="{FF2B5EF4-FFF2-40B4-BE49-F238E27FC236}">
                <a16:creationId xmlns:a16="http://schemas.microsoft.com/office/drawing/2014/main" id="{791BE82F-9266-A44D-86A8-3EEC109E689E}"/>
              </a:ext>
            </a:extLst>
          </p:cNvPr>
          <p:cNvCxnSpPr>
            <a:cxnSpLocks noChangeShapeType="1"/>
            <a:stCxn id="592952" idx="3"/>
            <a:endCxn id="592966" idx="0"/>
          </p:cNvCxnSpPr>
          <p:nvPr/>
        </p:nvCxnSpPr>
        <p:spPr bwMode="auto">
          <a:xfrm rot="16200000" flipH="1">
            <a:off x="12784931" y="3114677"/>
            <a:ext cx="1302545" cy="1788318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2961" name="Group 65">
            <a:extLst>
              <a:ext uri="{FF2B5EF4-FFF2-40B4-BE49-F238E27FC236}">
                <a16:creationId xmlns:a16="http://schemas.microsoft.com/office/drawing/2014/main" id="{68356E72-C853-0145-8DE2-5DEFF8E3BF10}"/>
              </a:ext>
            </a:extLst>
          </p:cNvPr>
          <p:cNvGrpSpPr>
            <a:grpSpLocks/>
          </p:cNvGrpSpPr>
          <p:nvPr/>
        </p:nvGrpSpPr>
        <p:grpSpPr bwMode="auto">
          <a:xfrm>
            <a:off x="13511213" y="4660107"/>
            <a:ext cx="1638300" cy="1304925"/>
            <a:chOff x="3765" y="3884"/>
            <a:chExt cx="635" cy="272"/>
          </a:xfrm>
        </p:grpSpPr>
        <p:grpSp>
          <p:nvGrpSpPr>
            <p:cNvPr id="592962" name="Group 66">
              <a:extLst>
                <a:ext uri="{FF2B5EF4-FFF2-40B4-BE49-F238E27FC236}">
                  <a16:creationId xmlns:a16="http://schemas.microsoft.com/office/drawing/2014/main" id="{766E35B6-5275-9646-8A7C-640DDD6FE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5" y="3884"/>
              <a:ext cx="635" cy="272"/>
              <a:chOff x="3039" y="3680"/>
              <a:chExt cx="499" cy="272"/>
            </a:xfrm>
          </p:grpSpPr>
          <p:sp>
            <p:nvSpPr>
              <p:cNvPr id="592963" name="Rectangle 67">
                <a:extLst>
                  <a:ext uri="{FF2B5EF4-FFF2-40B4-BE49-F238E27FC236}">
                    <a16:creationId xmlns:a16="http://schemas.microsoft.com/office/drawing/2014/main" id="{965E0130-0B4B-8E4D-AB0C-C7A477EDA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680"/>
                <a:ext cx="499" cy="1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r>
                  <a:rPr lang="en-US" altLang="en-DE" sz="2100"/>
                  <a:t>Software</a:t>
                </a:r>
              </a:p>
            </p:txBody>
          </p:sp>
          <p:sp>
            <p:nvSpPr>
              <p:cNvPr id="592964" name="Rectangle 68">
                <a:extLst>
                  <a:ext uri="{FF2B5EF4-FFF2-40B4-BE49-F238E27FC236}">
                    <a16:creationId xmlns:a16="http://schemas.microsoft.com/office/drawing/2014/main" id="{2180976E-BA6C-8749-BA5E-8B790E5ED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16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2965" name="Rectangle 69">
                <a:extLst>
                  <a:ext uri="{FF2B5EF4-FFF2-40B4-BE49-F238E27FC236}">
                    <a16:creationId xmlns:a16="http://schemas.microsoft.com/office/drawing/2014/main" id="{5DDD7DB6-882D-6E46-8913-0B4320C42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884"/>
                <a:ext cx="499" cy="6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  <p:sp>
          <p:nvSpPr>
            <p:cNvPr id="592966" name="Rectangle 70">
              <a:extLst>
                <a:ext uri="{FF2B5EF4-FFF2-40B4-BE49-F238E27FC236}">
                  <a16:creationId xmlns:a16="http://schemas.microsoft.com/office/drawing/2014/main" id="{69F8FE5B-CFA9-4E49-9636-D80DC9E28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" y="3884"/>
              <a:ext cx="635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pic>
        <p:nvPicPr>
          <p:cNvPr id="592967" name="Picture 71">
            <a:extLst>
              <a:ext uri="{FF2B5EF4-FFF2-40B4-BE49-F238E27FC236}">
                <a16:creationId xmlns:a16="http://schemas.microsoft.com/office/drawing/2014/main" id="{002B245A-65FE-9D45-8402-6D0416A8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54" b="75203"/>
          <a:stretch>
            <a:fillRect/>
          </a:stretch>
        </p:blipFill>
        <p:spPr bwMode="auto">
          <a:xfrm>
            <a:off x="6824663" y="9017795"/>
            <a:ext cx="1695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2968" name="Picture 72">
            <a:extLst>
              <a:ext uri="{FF2B5EF4-FFF2-40B4-BE49-F238E27FC236}">
                <a16:creationId xmlns:a16="http://schemas.microsoft.com/office/drawing/2014/main" id="{777C617E-A0EA-FB4D-AFB8-3B3BC863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4" b="81436"/>
          <a:stretch>
            <a:fillRect/>
          </a:stretch>
        </p:blipFill>
        <p:spPr bwMode="auto">
          <a:xfrm>
            <a:off x="6829425" y="9386888"/>
            <a:ext cx="16954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2969" name="Picture 73">
            <a:extLst>
              <a:ext uri="{FF2B5EF4-FFF2-40B4-BE49-F238E27FC236}">
                <a16:creationId xmlns:a16="http://schemas.microsoft.com/office/drawing/2014/main" id="{7DB21B77-77C3-2241-8DC9-B10606E8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4" r="5624" b="74335"/>
          <a:stretch>
            <a:fillRect/>
          </a:stretch>
        </p:blipFill>
        <p:spPr bwMode="auto">
          <a:xfrm>
            <a:off x="10365583" y="9008270"/>
            <a:ext cx="1459706" cy="49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2970" name="Picture 74">
            <a:extLst>
              <a:ext uri="{FF2B5EF4-FFF2-40B4-BE49-F238E27FC236}">
                <a16:creationId xmlns:a16="http://schemas.microsoft.com/office/drawing/2014/main" id="{EA7322CB-2C6B-E34E-875F-E05F339A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00" b="81436"/>
          <a:stretch>
            <a:fillRect/>
          </a:stretch>
        </p:blipFill>
        <p:spPr bwMode="auto">
          <a:xfrm>
            <a:off x="10370345" y="9386888"/>
            <a:ext cx="1450181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4839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>
            <a:extLst>
              <a:ext uri="{FF2B5EF4-FFF2-40B4-BE49-F238E27FC236}">
                <a16:creationId xmlns:a16="http://schemas.microsoft.com/office/drawing/2014/main" id="{EF61C261-6800-4942-83AD-94375C4B4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altLang="en-DE"/>
              <a:t>Mapping</a:t>
            </a:r>
            <a:br>
              <a:rPr lang="en-US" altLang="en-DE"/>
            </a:br>
            <a:r>
              <a:rPr lang="en-US" altLang="en-DE"/>
              <a:t>XML recall</a:t>
            </a:r>
          </a:p>
        </p:txBody>
      </p:sp>
      <p:pic>
        <p:nvPicPr>
          <p:cNvPr id="594947" name="Picture 3">
            <a:extLst>
              <a:ext uri="{FF2B5EF4-FFF2-40B4-BE49-F238E27FC236}">
                <a16:creationId xmlns:a16="http://schemas.microsoft.com/office/drawing/2014/main" id="{37289A13-583B-0947-B05A-4797CE4B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120" y="1650207"/>
            <a:ext cx="1069181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948" name="Picture 4">
            <a:extLst>
              <a:ext uri="{FF2B5EF4-FFF2-40B4-BE49-F238E27FC236}">
                <a16:creationId xmlns:a16="http://schemas.microsoft.com/office/drawing/2014/main" id="{40FB863E-3BE2-1B4E-83C4-5D770E47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158" y="1885950"/>
            <a:ext cx="1478756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949" name="AutoShape 5">
            <a:extLst>
              <a:ext uri="{FF2B5EF4-FFF2-40B4-BE49-F238E27FC236}">
                <a16:creationId xmlns:a16="http://schemas.microsoft.com/office/drawing/2014/main" id="{473836CA-CE56-5C47-913A-6C0BD8A4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263" y="3362326"/>
            <a:ext cx="1464470" cy="7286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compile</a:t>
            </a:r>
          </a:p>
        </p:txBody>
      </p:sp>
      <p:sp>
        <p:nvSpPr>
          <p:cNvPr id="594950" name="AutoShape 6">
            <a:extLst>
              <a:ext uri="{FF2B5EF4-FFF2-40B4-BE49-F238E27FC236}">
                <a16:creationId xmlns:a16="http://schemas.microsoft.com/office/drawing/2014/main" id="{8863499D-64D1-F048-A7D6-E07B0F2E0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5095" y="3138488"/>
            <a:ext cx="992981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4951" name="AutoShape 7">
            <a:extLst>
              <a:ext uri="{FF2B5EF4-FFF2-40B4-BE49-F238E27FC236}">
                <a16:creationId xmlns:a16="http://schemas.microsoft.com/office/drawing/2014/main" id="{B011F990-24AD-914D-BD43-082FE06F2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9863" y="3178970"/>
            <a:ext cx="992982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4952" name="AutoShape 8">
            <a:extLst>
              <a:ext uri="{FF2B5EF4-FFF2-40B4-BE49-F238E27FC236}">
                <a16:creationId xmlns:a16="http://schemas.microsoft.com/office/drawing/2014/main" id="{06D7978D-7371-1044-BA55-AEEBDCF5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4633" y="3219450"/>
            <a:ext cx="992981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4953" name="AutoShape 9">
            <a:extLst>
              <a:ext uri="{FF2B5EF4-FFF2-40B4-BE49-F238E27FC236}">
                <a16:creationId xmlns:a16="http://schemas.microsoft.com/office/drawing/2014/main" id="{C4A79828-1F34-4F4D-8F65-5D57E8608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020" y="3259932"/>
            <a:ext cx="992981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en-DE"/>
              <a:t>java</a:t>
            </a:r>
            <a:endParaRPr lang="en-US" altLang="en-DE"/>
          </a:p>
          <a:p>
            <a:r>
              <a:rPr lang="en-US" altLang="en-DE"/>
              <a:t>class</a:t>
            </a:r>
            <a:br>
              <a:rPr lang="en-US" altLang="en-DE"/>
            </a:br>
            <a:r>
              <a:rPr lang="en-US" altLang="en-DE"/>
              <a:t>files</a:t>
            </a:r>
          </a:p>
        </p:txBody>
      </p:sp>
      <p:sp>
        <p:nvSpPr>
          <p:cNvPr id="594954" name="AutoShape 10">
            <a:extLst>
              <a:ext uri="{FF2B5EF4-FFF2-40B4-BE49-F238E27FC236}">
                <a16:creationId xmlns:a16="http://schemas.microsoft.com/office/drawing/2014/main" id="{97682166-F2DC-2E46-9749-23F609952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5745" y="3362326"/>
            <a:ext cx="1464468" cy="7286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enhance</a:t>
            </a:r>
          </a:p>
        </p:txBody>
      </p:sp>
      <p:grpSp>
        <p:nvGrpSpPr>
          <p:cNvPr id="594955" name="Group 11">
            <a:extLst>
              <a:ext uri="{FF2B5EF4-FFF2-40B4-BE49-F238E27FC236}">
                <a16:creationId xmlns:a16="http://schemas.microsoft.com/office/drawing/2014/main" id="{A7666EF4-3858-3549-82F4-FD40DC2AFAA6}"/>
              </a:ext>
            </a:extLst>
          </p:cNvPr>
          <p:cNvGrpSpPr>
            <a:grpSpLocks/>
          </p:cNvGrpSpPr>
          <p:nvPr/>
        </p:nvGrpSpPr>
        <p:grpSpPr bwMode="auto">
          <a:xfrm>
            <a:off x="7184233" y="3098007"/>
            <a:ext cx="1154906" cy="1493043"/>
            <a:chOff x="878" y="1301"/>
            <a:chExt cx="485" cy="627"/>
          </a:xfrm>
        </p:grpSpPr>
        <p:sp>
          <p:nvSpPr>
            <p:cNvPr id="594956" name="AutoShape 12">
              <a:extLst>
                <a:ext uri="{FF2B5EF4-FFF2-40B4-BE49-F238E27FC236}">
                  <a16:creationId xmlns:a16="http://schemas.microsoft.com/office/drawing/2014/main" id="{B85F324A-C42C-D04C-A89A-177E4522D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" y="1301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57" name="AutoShape 13">
              <a:extLst>
                <a:ext uri="{FF2B5EF4-FFF2-40B4-BE49-F238E27FC236}">
                  <a16:creationId xmlns:a16="http://schemas.microsoft.com/office/drawing/2014/main" id="{4070CD25-4FD6-6F4C-938E-0334EA27A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" y="1318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58" name="AutoShape 14">
              <a:extLst>
                <a:ext uri="{FF2B5EF4-FFF2-40B4-BE49-F238E27FC236}">
                  <a16:creationId xmlns:a16="http://schemas.microsoft.com/office/drawing/2014/main" id="{1759EEA7-3AF8-0546-B917-9745E7D69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1335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59" name="AutoShape 15">
              <a:extLst>
                <a:ext uri="{FF2B5EF4-FFF2-40B4-BE49-F238E27FC236}">
                  <a16:creationId xmlns:a16="http://schemas.microsoft.com/office/drawing/2014/main" id="{A1C3EF12-1785-1A4C-848B-BB6A2E2F6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" y="1352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DE"/>
                <a:t>java</a:t>
              </a:r>
            </a:p>
            <a:p>
              <a:r>
                <a:rPr lang="en-US" altLang="en-DE"/>
                <a:t>source</a:t>
              </a:r>
              <a:br>
                <a:rPr lang="en-US" altLang="en-DE"/>
              </a:br>
              <a:r>
                <a:rPr lang="en-US" altLang="en-DE"/>
                <a:t>files</a:t>
              </a:r>
            </a:p>
          </p:txBody>
        </p:sp>
      </p:grpSp>
      <p:sp>
        <p:nvSpPr>
          <p:cNvPr id="594960" name="AutoShape 16">
            <a:extLst>
              <a:ext uri="{FF2B5EF4-FFF2-40B4-BE49-F238E27FC236}">
                <a16:creationId xmlns:a16="http://schemas.microsoft.com/office/drawing/2014/main" id="{CE128680-F437-C844-A962-4D231DCA1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2620" y="3138488"/>
            <a:ext cx="992981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4961" name="AutoShape 17">
            <a:extLst>
              <a:ext uri="{FF2B5EF4-FFF2-40B4-BE49-F238E27FC236}">
                <a16:creationId xmlns:a16="http://schemas.microsoft.com/office/drawing/2014/main" id="{E5252E02-AF71-A842-808C-1F7FBCE3E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7388" y="3178970"/>
            <a:ext cx="992982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4962" name="AutoShape 18">
            <a:extLst>
              <a:ext uri="{FF2B5EF4-FFF2-40B4-BE49-F238E27FC236}">
                <a16:creationId xmlns:a16="http://schemas.microsoft.com/office/drawing/2014/main" id="{F66646C1-DDBF-3F4F-BB97-34EEE576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2158" y="3219450"/>
            <a:ext cx="992981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4050"/>
          </a:p>
        </p:txBody>
      </p:sp>
      <p:sp>
        <p:nvSpPr>
          <p:cNvPr id="594963" name="AutoShape 19">
            <a:extLst>
              <a:ext uri="{FF2B5EF4-FFF2-40B4-BE49-F238E27FC236}">
                <a16:creationId xmlns:a16="http://schemas.microsoft.com/office/drawing/2014/main" id="{01EEE3A0-1D4C-3A4F-BD8E-6B400EE30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4545" y="3259932"/>
            <a:ext cx="992981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jdo</a:t>
            </a:r>
          </a:p>
          <a:p>
            <a:r>
              <a:rPr lang="en-US" altLang="en-DE"/>
              <a:t>class</a:t>
            </a:r>
            <a:br>
              <a:rPr lang="en-US" altLang="en-DE"/>
            </a:br>
            <a:r>
              <a:rPr lang="en-US" altLang="en-DE"/>
              <a:t>files</a:t>
            </a:r>
          </a:p>
        </p:txBody>
      </p:sp>
      <p:sp>
        <p:nvSpPr>
          <p:cNvPr id="594964" name="AutoShape 20">
            <a:extLst>
              <a:ext uri="{FF2B5EF4-FFF2-40B4-BE49-F238E27FC236}">
                <a16:creationId xmlns:a16="http://schemas.microsoft.com/office/drawing/2014/main" id="{BE4A6C51-42A1-9249-8F37-A0919E5861B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652647" y="4473179"/>
            <a:ext cx="1464470" cy="7286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DE" altLang="en-DE"/>
          </a:p>
        </p:txBody>
      </p:sp>
      <p:sp>
        <p:nvSpPr>
          <p:cNvPr id="594965" name="Rectangle 21">
            <a:extLst>
              <a:ext uri="{FF2B5EF4-FFF2-40B4-BE49-F238E27FC236}">
                <a16:creationId xmlns:a16="http://schemas.microsoft.com/office/drawing/2014/main" id="{93E09563-5BBB-CE46-A839-C0A263622F4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87014" y="3762376"/>
            <a:ext cx="361950" cy="399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DE" altLang="en-DE"/>
          </a:p>
        </p:txBody>
      </p:sp>
      <p:grpSp>
        <p:nvGrpSpPr>
          <p:cNvPr id="594966" name="Group 22">
            <a:extLst>
              <a:ext uri="{FF2B5EF4-FFF2-40B4-BE49-F238E27FC236}">
                <a16:creationId xmlns:a16="http://schemas.microsoft.com/office/drawing/2014/main" id="{6ADB9EB2-20EB-5B4A-8A1F-2FEF12EB6DFD}"/>
              </a:ext>
            </a:extLst>
          </p:cNvPr>
          <p:cNvGrpSpPr>
            <a:grpSpLocks/>
          </p:cNvGrpSpPr>
          <p:nvPr/>
        </p:nvGrpSpPr>
        <p:grpSpPr bwMode="auto">
          <a:xfrm>
            <a:off x="7184233" y="5014913"/>
            <a:ext cx="1154906" cy="1493045"/>
            <a:chOff x="952" y="2128"/>
            <a:chExt cx="485" cy="627"/>
          </a:xfrm>
        </p:grpSpPr>
        <p:sp>
          <p:nvSpPr>
            <p:cNvPr id="594967" name="AutoShape 23">
              <a:extLst>
                <a:ext uri="{FF2B5EF4-FFF2-40B4-BE49-F238E27FC236}">
                  <a16:creationId xmlns:a16="http://schemas.microsoft.com/office/drawing/2014/main" id="{448527A2-0D8C-8B48-A4A1-2D307FBD6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2128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68" name="AutoShape 24">
              <a:extLst>
                <a:ext uri="{FF2B5EF4-FFF2-40B4-BE49-F238E27FC236}">
                  <a16:creationId xmlns:a16="http://schemas.microsoft.com/office/drawing/2014/main" id="{B1D89F5B-F888-E746-83BF-058B5032D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145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69" name="AutoShape 25">
              <a:extLst>
                <a:ext uri="{FF2B5EF4-FFF2-40B4-BE49-F238E27FC236}">
                  <a16:creationId xmlns:a16="http://schemas.microsoft.com/office/drawing/2014/main" id="{2583DDCE-A460-ED45-A1E1-67A770483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" y="2162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70" name="AutoShape 26">
              <a:extLst>
                <a:ext uri="{FF2B5EF4-FFF2-40B4-BE49-F238E27FC236}">
                  <a16:creationId xmlns:a16="http://schemas.microsoft.com/office/drawing/2014/main" id="{E629A494-8615-B747-A0FE-0A8F88F20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2179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DE" sz="2400"/>
                <a:t>package</a:t>
              </a:r>
            </a:p>
            <a:p>
              <a:r>
                <a:rPr lang="de-DE" altLang="en-DE" sz="2400"/>
                <a:t>.jdo</a:t>
              </a:r>
              <a:endParaRPr lang="en-US" altLang="en-DE" sz="2400"/>
            </a:p>
          </p:txBody>
        </p:sp>
      </p:grpSp>
      <p:grpSp>
        <p:nvGrpSpPr>
          <p:cNvPr id="594971" name="Group 27">
            <a:extLst>
              <a:ext uri="{FF2B5EF4-FFF2-40B4-BE49-F238E27FC236}">
                <a16:creationId xmlns:a16="http://schemas.microsoft.com/office/drawing/2014/main" id="{89CCF3F3-1C88-1548-B545-ACC871C63AD0}"/>
              </a:ext>
            </a:extLst>
          </p:cNvPr>
          <p:cNvGrpSpPr>
            <a:grpSpLocks/>
          </p:cNvGrpSpPr>
          <p:nvPr/>
        </p:nvGrpSpPr>
        <p:grpSpPr bwMode="auto">
          <a:xfrm>
            <a:off x="7184233" y="6934201"/>
            <a:ext cx="1154906" cy="1493045"/>
            <a:chOff x="952" y="2912"/>
            <a:chExt cx="485" cy="627"/>
          </a:xfrm>
        </p:grpSpPr>
        <p:sp>
          <p:nvSpPr>
            <p:cNvPr id="594972" name="AutoShape 28">
              <a:extLst>
                <a:ext uri="{FF2B5EF4-FFF2-40B4-BE49-F238E27FC236}">
                  <a16:creationId xmlns:a16="http://schemas.microsoft.com/office/drawing/2014/main" id="{ED9CF723-78E1-A24A-BEF6-11D04991A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2912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73" name="AutoShape 29">
              <a:extLst>
                <a:ext uri="{FF2B5EF4-FFF2-40B4-BE49-F238E27FC236}">
                  <a16:creationId xmlns:a16="http://schemas.microsoft.com/office/drawing/2014/main" id="{C78AB086-6632-1646-836E-D7D84F2E8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929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74" name="AutoShape 30">
              <a:extLst>
                <a:ext uri="{FF2B5EF4-FFF2-40B4-BE49-F238E27FC236}">
                  <a16:creationId xmlns:a16="http://schemas.microsoft.com/office/drawing/2014/main" id="{72481B87-DFBA-4940-9930-36D6FC818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" y="2946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594975" name="AutoShape 31">
              <a:extLst>
                <a:ext uri="{FF2B5EF4-FFF2-40B4-BE49-F238E27FC236}">
                  <a16:creationId xmlns:a16="http://schemas.microsoft.com/office/drawing/2014/main" id="{DA734315-7EA0-A948-9207-7822C9EEA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2963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DE" sz="2400"/>
                <a:t>lido-</a:t>
              </a:r>
            </a:p>
            <a:p>
              <a:r>
                <a:rPr lang="de-DE" altLang="en-DE" sz="2400"/>
                <a:t>package</a:t>
              </a:r>
              <a:endParaRPr lang="en-US" altLang="en-DE" sz="2400"/>
            </a:p>
            <a:p>
              <a:r>
                <a:rPr lang="en-US" altLang="en-DE" sz="2400"/>
                <a:t>.xml</a:t>
              </a:r>
            </a:p>
          </p:txBody>
        </p:sp>
      </p:grpSp>
      <p:sp>
        <p:nvSpPr>
          <p:cNvPr id="594976" name="Rectangle 32">
            <a:extLst>
              <a:ext uri="{FF2B5EF4-FFF2-40B4-BE49-F238E27FC236}">
                <a16:creationId xmlns:a16="http://schemas.microsoft.com/office/drawing/2014/main" id="{156769EC-EE52-414B-B40C-32F062E73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3907" y="5555458"/>
            <a:ext cx="361950" cy="21764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/>
          </a:p>
        </p:txBody>
      </p:sp>
      <p:sp>
        <p:nvSpPr>
          <p:cNvPr id="594977" name="Rectangle 33">
            <a:extLst>
              <a:ext uri="{FF2B5EF4-FFF2-40B4-BE49-F238E27FC236}">
                <a16:creationId xmlns:a16="http://schemas.microsoft.com/office/drawing/2014/main" id="{5770BB17-8248-404D-A140-750526A13AC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87014" y="5684044"/>
            <a:ext cx="361950" cy="399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DE" altLang="en-DE"/>
          </a:p>
        </p:txBody>
      </p:sp>
      <p:sp>
        <p:nvSpPr>
          <p:cNvPr id="594978" name="Rectangle 34">
            <a:extLst>
              <a:ext uri="{FF2B5EF4-FFF2-40B4-BE49-F238E27FC236}">
                <a16:creationId xmlns:a16="http://schemas.microsoft.com/office/drawing/2014/main" id="{EA36333F-64E9-364B-8CD1-BC139B1C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7295" y="7043738"/>
            <a:ext cx="305083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>
                <a:latin typeface="Arial" panose="020B0604020202020204" pitchFamily="34" charset="0"/>
              </a:rPr>
              <a:t>XCALIA\CORE\lib\</a:t>
            </a:r>
          </a:p>
        </p:txBody>
      </p:sp>
      <p:sp>
        <p:nvSpPr>
          <p:cNvPr id="594979" name="AutoShape 35">
            <a:extLst>
              <a:ext uri="{FF2B5EF4-FFF2-40B4-BE49-F238E27FC236}">
                <a16:creationId xmlns:a16="http://schemas.microsoft.com/office/drawing/2014/main" id="{A060B228-08B2-F747-B55E-5CF054314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0" y="7660482"/>
            <a:ext cx="992982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/>
              <a:t>lido-</a:t>
            </a:r>
          </a:p>
          <a:p>
            <a:r>
              <a:rPr lang="de-DE" altLang="en-DE" sz="2400"/>
              <a:t>mapping</a:t>
            </a:r>
          </a:p>
          <a:p>
            <a:r>
              <a:rPr lang="de-DE" altLang="en-DE" sz="2400"/>
              <a:t>.</a:t>
            </a:r>
            <a:r>
              <a:rPr lang="de-DE" altLang="en-DE" sz="2400">
                <a:solidFill>
                  <a:schemeClr val="accent2"/>
                </a:solidFill>
              </a:rPr>
              <a:t>xsd</a:t>
            </a:r>
            <a:endParaRPr lang="en-US" altLang="en-DE" sz="2400">
              <a:solidFill>
                <a:schemeClr val="accent2"/>
              </a:solidFill>
            </a:endParaRPr>
          </a:p>
        </p:txBody>
      </p:sp>
      <p:sp>
        <p:nvSpPr>
          <p:cNvPr id="594980" name="AutoShape 36">
            <a:extLst>
              <a:ext uri="{FF2B5EF4-FFF2-40B4-BE49-F238E27FC236}">
                <a16:creationId xmlns:a16="http://schemas.microsoft.com/office/drawing/2014/main" id="{2381DE62-1FBD-2042-8186-65C925916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0" y="5741195"/>
            <a:ext cx="992982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400"/>
              <a:t>jdo.</a:t>
            </a:r>
            <a:r>
              <a:rPr lang="en-US" altLang="en-DE" sz="2400">
                <a:solidFill>
                  <a:schemeClr val="hlink"/>
                </a:solidFill>
              </a:rPr>
              <a:t>dtd</a:t>
            </a:r>
          </a:p>
        </p:txBody>
      </p:sp>
      <p:grpSp>
        <p:nvGrpSpPr>
          <p:cNvPr id="594981" name="Group 37">
            <a:extLst>
              <a:ext uri="{FF2B5EF4-FFF2-40B4-BE49-F238E27FC236}">
                <a16:creationId xmlns:a16="http://schemas.microsoft.com/office/drawing/2014/main" id="{D65D173C-7E47-A14C-958D-891396902AF2}"/>
              </a:ext>
            </a:extLst>
          </p:cNvPr>
          <p:cNvGrpSpPr>
            <a:grpSpLocks/>
          </p:cNvGrpSpPr>
          <p:nvPr/>
        </p:nvGrpSpPr>
        <p:grpSpPr bwMode="auto">
          <a:xfrm>
            <a:off x="3026570" y="2917032"/>
            <a:ext cx="1714500" cy="1714500"/>
            <a:chOff x="912" y="1584"/>
            <a:chExt cx="1008" cy="1008"/>
          </a:xfrm>
        </p:grpSpPr>
        <p:sp>
          <p:nvSpPr>
            <p:cNvPr id="594982" name="Rectangle 38">
              <a:extLst>
                <a:ext uri="{FF2B5EF4-FFF2-40B4-BE49-F238E27FC236}">
                  <a16:creationId xmlns:a16="http://schemas.microsoft.com/office/drawing/2014/main" id="{B62220DD-CFC8-F14F-A280-2E9955D89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584"/>
              <a:ext cx="1008" cy="1008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/>
              <a:endParaRPr lang="de-DE" altLang="en-DE" sz="2100" b="1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grpSp>
          <p:nvGrpSpPr>
            <p:cNvPr id="594983" name="Group 39">
              <a:extLst>
                <a:ext uri="{FF2B5EF4-FFF2-40B4-BE49-F238E27FC236}">
                  <a16:creationId xmlns:a16="http://schemas.microsoft.com/office/drawing/2014/main" id="{A684CD8A-0BE9-6B4A-9722-85C42D1A79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5" y="1738"/>
              <a:ext cx="670" cy="672"/>
              <a:chOff x="5034" y="1843"/>
              <a:chExt cx="452" cy="453"/>
            </a:xfrm>
          </p:grpSpPr>
          <p:sp>
            <p:nvSpPr>
              <p:cNvPr id="594984" name="Oval 40">
                <a:extLst>
                  <a:ext uri="{FF2B5EF4-FFF2-40B4-BE49-F238E27FC236}">
                    <a16:creationId xmlns:a16="http://schemas.microsoft.com/office/drawing/2014/main" id="{9F9644CE-49C2-7648-B51F-2B54F812E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184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85" name="Oval 41">
                <a:extLst>
                  <a:ext uri="{FF2B5EF4-FFF2-40B4-BE49-F238E27FC236}">
                    <a16:creationId xmlns:a16="http://schemas.microsoft.com/office/drawing/2014/main" id="{C7DCF6D7-9219-CF40-816B-B3AF108BF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4" y="202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86" name="Oval 42">
                <a:extLst>
                  <a:ext uri="{FF2B5EF4-FFF2-40B4-BE49-F238E27FC236}">
                    <a16:creationId xmlns:a16="http://schemas.microsoft.com/office/drawing/2014/main" id="{1C5D806C-6B6E-804D-B882-F2208589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" y="2023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87" name="Oval 43">
                <a:extLst>
                  <a:ext uri="{FF2B5EF4-FFF2-40B4-BE49-F238E27FC236}">
                    <a16:creationId xmlns:a16="http://schemas.microsoft.com/office/drawing/2014/main" id="{C8B29B5E-D00B-214B-9B04-6A57F3755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0" y="2205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88" name="Oval 44">
                <a:extLst>
                  <a:ext uri="{FF2B5EF4-FFF2-40B4-BE49-F238E27FC236}">
                    <a16:creationId xmlns:a16="http://schemas.microsoft.com/office/drawing/2014/main" id="{66FE0257-372C-724A-9837-226657A86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" y="2206"/>
                <a:ext cx="90" cy="9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r="100000" b="100000"/>
                </a:path>
              </a:gradFill>
              <a:ln w="19050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89" name="Line 45">
                <a:extLst>
                  <a:ext uri="{FF2B5EF4-FFF2-40B4-BE49-F238E27FC236}">
                    <a16:creationId xmlns:a16="http://schemas.microsoft.com/office/drawing/2014/main" id="{FE38111C-D279-5340-B451-3D767EE26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4" y="1933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90" name="Line 46">
                <a:extLst>
                  <a:ext uri="{FF2B5EF4-FFF2-40B4-BE49-F238E27FC236}">
                    <a16:creationId xmlns:a16="http://schemas.microsoft.com/office/drawing/2014/main" id="{FCD7E1CD-8503-A94A-943B-9FA422830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79" y="1933"/>
                <a:ext cx="136" cy="9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91" name="Line 47">
                <a:extLst>
                  <a:ext uri="{FF2B5EF4-FFF2-40B4-BE49-F238E27FC236}">
                    <a16:creationId xmlns:a16="http://schemas.microsoft.com/office/drawing/2014/main" id="{C93479D1-DF3C-A248-88E0-CBD7599183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5" y="1933"/>
                <a:ext cx="136" cy="9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92" name="Line 48">
                <a:extLst>
                  <a:ext uri="{FF2B5EF4-FFF2-40B4-BE49-F238E27FC236}">
                    <a16:creationId xmlns:a16="http://schemas.microsoft.com/office/drawing/2014/main" id="{C1DEF7F5-E030-1446-99B1-23607B239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05" y="2114"/>
                <a:ext cx="45" cy="9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  <p:sp>
            <p:nvSpPr>
              <p:cNvPr id="594993" name="Line 49">
                <a:extLst>
                  <a:ext uri="{FF2B5EF4-FFF2-40B4-BE49-F238E27FC236}">
                    <a16:creationId xmlns:a16="http://schemas.microsoft.com/office/drawing/2014/main" id="{2FAF2181-537F-ED49-80B3-3D1813F89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0" y="2114"/>
                <a:ext cx="91" cy="9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DE" sz="4050"/>
              </a:p>
            </p:txBody>
          </p:sp>
        </p:grpSp>
      </p:grpSp>
      <p:sp>
        <p:nvSpPr>
          <p:cNvPr id="594994" name="Rectangle 50">
            <a:extLst>
              <a:ext uri="{FF2B5EF4-FFF2-40B4-BE49-F238E27FC236}">
                <a16:creationId xmlns:a16="http://schemas.microsoft.com/office/drawing/2014/main" id="{FDD6D5AF-AEA1-DE4A-ABFB-E7A7F061F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88295"/>
            <a:ext cx="3517310" cy="145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2400"/>
              <a:t>Xcalia Studio internal data:</a:t>
            </a:r>
            <a:endParaRPr lang="en-US" altLang="en-DE" sz="2400"/>
          </a:p>
          <a:p>
            <a:r>
              <a:rPr lang="en-US" altLang="en-DE" sz="4050" b="1">
                <a:solidFill>
                  <a:srgbClr val="028DBD"/>
                </a:solidFill>
                <a:latin typeface="Forgotten Futurist" panose="02000506000000020004" pitchFamily="2" charset="0"/>
              </a:rPr>
              <a:t>DOM</a:t>
            </a:r>
          </a:p>
          <a:p>
            <a:r>
              <a:rPr lang="de-DE" altLang="en-DE" sz="2400"/>
              <a:t>Document Object Model</a:t>
            </a:r>
            <a:endParaRPr lang="en-US" altLang="en-DE" sz="2400"/>
          </a:p>
        </p:txBody>
      </p:sp>
      <p:sp>
        <p:nvSpPr>
          <p:cNvPr id="594995" name="AutoShape 51">
            <a:extLst>
              <a:ext uri="{FF2B5EF4-FFF2-40B4-BE49-F238E27FC236}">
                <a16:creationId xmlns:a16="http://schemas.microsoft.com/office/drawing/2014/main" id="{550E577D-1F1D-894C-BD6D-02313DE09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7412833"/>
            <a:ext cx="1464470" cy="7286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/>
          </a:p>
        </p:txBody>
      </p:sp>
      <p:sp>
        <p:nvSpPr>
          <p:cNvPr id="594996" name="AutoShape 52">
            <a:extLst>
              <a:ext uri="{FF2B5EF4-FFF2-40B4-BE49-F238E27FC236}">
                <a16:creationId xmlns:a16="http://schemas.microsoft.com/office/drawing/2014/main" id="{2DBD5D88-D69B-2B45-AD12-09EEC217A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5391151"/>
            <a:ext cx="1464470" cy="7286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/>
          </a:p>
        </p:txBody>
      </p:sp>
      <p:sp>
        <p:nvSpPr>
          <p:cNvPr id="594997" name="Rectangle 53">
            <a:extLst>
              <a:ext uri="{FF2B5EF4-FFF2-40B4-BE49-F238E27FC236}">
                <a16:creationId xmlns:a16="http://schemas.microsoft.com/office/drawing/2014/main" id="{4A8EC866-EDD6-1D4E-AC6B-138517376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782" y="5131595"/>
            <a:ext cx="2621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2400"/>
              <a:t>logical Entity Model</a:t>
            </a:r>
          </a:p>
        </p:txBody>
      </p:sp>
      <p:sp>
        <p:nvSpPr>
          <p:cNvPr id="594998" name="Rectangle 54">
            <a:extLst>
              <a:ext uri="{FF2B5EF4-FFF2-40B4-BE49-F238E27FC236}">
                <a16:creationId xmlns:a16="http://schemas.microsoft.com/office/drawing/2014/main" id="{7BE941A2-8DF4-524E-8A47-8C9293C9D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745" y="4631533"/>
            <a:ext cx="361950" cy="32313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/>
          </a:p>
        </p:txBody>
      </p:sp>
      <p:sp>
        <p:nvSpPr>
          <p:cNvPr id="594999" name="Rectangle 55">
            <a:extLst>
              <a:ext uri="{FF2B5EF4-FFF2-40B4-BE49-F238E27FC236}">
                <a16:creationId xmlns:a16="http://schemas.microsoft.com/office/drawing/2014/main" id="{6E1387F6-FF43-BB4C-ACC7-6CAB5E54E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6" y="7112795"/>
            <a:ext cx="37809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2400"/>
              <a:t>physical mapping information</a:t>
            </a:r>
            <a:endParaRPr lang="en-US" altLang="en-DE" sz="2400"/>
          </a:p>
        </p:txBody>
      </p:sp>
      <p:sp>
        <p:nvSpPr>
          <p:cNvPr id="595000" name="Rectangle 56">
            <a:extLst>
              <a:ext uri="{FF2B5EF4-FFF2-40B4-BE49-F238E27FC236}">
                <a16:creationId xmlns:a16="http://schemas.microsoft.com/office/drawing/2014/main" id="{27EFCCDF-79BE-9B44-8997-AC8DF8FED38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25566" y="6747273"/>
            <a:ext cx="361950" cy="20550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DE" altLang="en-DE"/>
          </a:p>
        </p:txBody>
      </p:sp>
      <p:sp>
        <p:nvSpPr>
          <p:cNvPr id="595001" name="Rectangle 57">
            <a:extLst>
              <a:ext uri="{FF2B5EF4-FFF2-40B4-BE49-F238E27FC236}">
                <a16:creationId xmlns:a16="http://schemas.microsoft.com/office/drawing/2014/main" id="{E2336AA1-8E09-8B41-AA85-7772E15087B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25566" y="4732736"/>
            <a:ext cx="361950" cy="20550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DE" altLang="en-DE"/>
          </a:p>
        </p:txBody>
      </p:sp>
      <p:sp>
        <p:nvSpPr>
          <p:cNvPr id="595002" name="Rectangle 58">
            <a:extLst>
              <a:ext uri="{FF2B5EF4-FFF2-40B4-BE49-F238E27FC236}">
                <a16:creationId xmlns:a16="http://schemas.microsoft.com/office/drawing/2014/main" id="{4CA93F32-2F0C-3847-B327-F52DF6CC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270" y="5014913"/>
            <a:ext cx="13676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2400"/>
              <a:t>validation</a:t>
            </a:r>
          </a:p>
        </p:txBody>
      </p:sp>
      <p:sp>
        <p:nvSpPr>
          <p:cNvPr id="595003" name="Rectangle 59">
            <a:extLst>
              <a:ext uri="{FF2B5EF4-FFF2-40B4-BE49-F238E27FC236}">
                <a16:creationId xmlns:a16="http://schemas.microsoft.com/office/drawing/2014/main" id="{DCD09859-64AA-734C-A764-E786BDDA4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820" y="6174583"/>
            <a:ext cx="1335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2400">
                <a:solidFill>
                  <a:schemeClr val="hlink"/>
                </a:solidFill>
              </a:rPr>
              <a:t>structure</a:t>
            </a:r>
          </a:p>
        </p:txBody>
      </p:sp>
      <p:sp>
        <p:nvSpPr>
          <p:cNvPr id="595004" name="Rectangle 60">
            <a:extLst>
              <a:ext uri="{FF2B5EF4-FFF2-40B4-BE49-F238E27FC236}">
                <a16:creationId xmlns:a16="http://schemas.microsoft.com/office/drawing/2014/main" id="{B146491F-C151-F24D-89F6-352F8806D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038" y="7955758"/>
            <a:ext cx="35878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en-DE" sz="2400">
                <a:solidFill>
                  <a:schemeClr val="hlink"/>
                </a:solidFill>
              </a:rPr>
              <a:t>structure</a:t>
            </a:r>
            <a:r>
              <a:rPr lang="de-DE" altLang="en-DE" sz="2400">
                <a:solidFill>
                  <a:schemeClr val="accent2"/>
                </a:solidFill>
              </a:rPr>
              <a:t> &amp; consistency</a:t>
            </a:r>
          </a:p>
          <a:p>
            <a:pPr algn="l"/>
            <a:r>
              <a:rPr lang="de-DE" altLang="en-DE" sz="2400">
                <a:solidFill>
                  <a:schemeClr val="accent2"/>
                </a:solidFill>
              </a:rPr>
              <a:t>possible values and defaults</a:t>
            </a:r>
          </a:p>
        </p:txBody>
      </p:sp>
      <p:sp>
        <p:nvSpPr>
          <p:cNvPr id="595005" name="Rectangle 61">
            <a:extLst>
              <a:ext uri="{FF2B5EF4-FFF2-40B4-BE49-F238E27FC236}">
                <a16:creationId xmlns:a16="http://schemas.microsoft.com/office/drawing/2014/main" id="{49D76484-A3B0-FE4C-9298-8926B9E4A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288" y="9032083"/>
            <a:ext cx="59463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2400"/>
              <a:t>evaluated by Xcalia Studio for the editor fields</a:t>
            </a:r>
          </a:p>
        </p:txBody>
      </p:sp>
    </p:spTree>
    <p:extLst>
      <p:ext uri="{BB962C8B-B14F-4D97-AF65-F5344CB8AC3E}">
        <p14:creationId xmlns:p14="http://schemas.microsoft.com/office/powerpoint/2010/main" val="898251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>
            <a:extLst>
              <a:ext uri="{FF2B5EF4-FFF2-40B4-BE49-F238E27FC236}">
                <a16:creationId xmlns:a16="http://schemas.microsoft.com/office/drawing/2014/main" id="{63BA4737-4C34-A242-BDEA-9CB96683564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936957" y="5984081"/>
            <a:ext cx="361950" cy="399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r>
              <a:rPr lang="de-DE" altLang="en-DE"/>
              <a:t>ANT TASKs</a:t>
            </a:r>
            <a:endParaRPr lang="en-US" altLang="en-DE"/>
          </a:p>
        </p:txBody>
      </p:sp>
      <p:sp>
        <p:nvSpPr>
          <p:cNvPr id="605187" name="Rectangle 3">
            <a:extLst>
              <a:ext uri="{FF2B5EF4-FFF2-40B4-BE49-F238E27FC236}">
                <a16:creationId xmlns:a16="http://schemas.microsoft.com/office/drawing/2014/main" id="{4411F957-132E-054B-8EFB-F62F51AB0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8632" y="7074695"/>
            <a:ext cx="361950" cy="10882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/>
          </a:p>
        </p:txBody>
      </p:sp>
      <p:sp>
        <p:nvSpPr>
          <p:cNvPr id="605188" name="Rectangle 4">
            <a:extLst>
              <a:ext uri="{FF2B5EF4-FFF2-40B4-BE49-F238E27FC236}">
                <a16:creationId xmlns:a16="http://schemas.microsoft.com/office/drawing/2014/main" id="{A58B28F7-5560-694B-84AA-B3F348326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altLang="en-DE"/>
              <a:t>Build</a:t>
            </a:r>
            <a:br>
              <a:rPr lang="en-US" altLang="en-DE"/>
            </a:br>
            <a:r>
              <a:rPr lang="en-US" altLang="en-DE"/>
              <a:t>Xcalia Build Tooling Concepts</a:t>
            </a:r>
          </a:p>
        </p:txBody>
      </p:sp>
      <p:pic>
        <p:nvPicPr>
          <p:cNvPr id="605189" name="Picture 5">
            <a:extLst>
              <a:ext uri="{FF2B5EF4-FFF2-40B4-BE49-F238E27FC236}">
                <a16:creationId xmlns:a16="http://schemas.microsoft.com/office/drawing/2014/main" id="{3773C887-4483-A542-BD91-2C4F3D5D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609725"/>
            <a:ext cx="1069182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190" name="Picture 6">
            <a:extLst>
              <a:ext uri="{FF2B5EF4-FFF2-40B4-BE49-F238E27FC236}">
                <a16:creationId xmlns:a16="http://schemas.microsoft.com/office/drawing/2014/main" id="{6044F44F-F7EE-DF42-8610-29CB0F16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809750"/>
            <a:ext cx="1478757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91" name="AutoShape 7">
            <a:extLst>
              <a:ext uri="{FF2B5EF4-FFF2-40B4-BE49-F238E27FC236}">
                <a16:creationId xmlns:a16="http://schemas.microsoft.com/office/drawing/2014/main" id="{E22E5EA3-9C98-284F-97C2-9D01DD3F5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6757" y="3321845"/>
            <a:ext cx="1464468" cy="7286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compile</a:t>
            </a:r>
          </a:p>
        </p:txBody>
      </p:sp>
      <p:sp>
        <p:nvSpPr>
          <p:cNvPr id="605192" name="AutoShape 8">
            <a:extLst>
              <a:ext uri="{FF2B5EF4-FFF2-40B4-BE49-F238E27FC236}">
                <a16:creationId xmlns:a16="http://schemas.microsoft.com/office/drawing/2014/main" id="{988D0140-11C3-2D44-A9DE-EC89A5BD8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219450"/>
            <a:ext cx="992982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en-DE"/>
              <a:t>java</a:t>
            </a:r>
            <a:endParaRPr lang="en-US" altLang="en-DE"/>
          </a:p>
          <a:p>
            <a:r>
              <a:rPr lang="en-US" altLang="en-DE"/>
              <a:t>class</a:t>
            </a:r>
            <a:br>
              <a:rPr lang="en-US" altLang="en-DE"/>
            </a:br>
            <a:r>
              <a:rPr lang="en-US" altLang="en-DE"/>
              <a:t>files</a:t>
            </a:r>
          </a:p>
        </p:txBody>
      </p:sp>
      <p:sp>
        <p:nvSpPr>
          <p:cNvPr id="605193" name="AutoShape 9">
            <a:extLst>
              <a:ext uri="{FF2B5EF4-FFF2-40B4-BE49-F238E27FC236}">
                <a16:creationId xmlns:a16="http://schemas.microsoft.com/office/drawing/2014/main" id="{52A83713-E631-394F-BFD9-527691453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3321845"/>
            <a:ext cx="1464470" cy="72866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enhance</a:t>
            </a:r>
          </a:p>
        </p:txBody>
      </p:sp>
      <p:grpSp>
        <p:nvGrpSpPr>
          <p:cNvPr id="605194" name="Group 10">
            <a:extLst>
              <a:ext uri="{FF2B5EF4-FFF2-40B4-BE49-F238E27FC236}">
                <a16:creationId xmlns:a16="http://schemas.microsoft.com/office/drawing/2014/main" id="{0A8B58BC-2F31-774E-B4F3-C0CCE4598715}"/>
              </a:ext>
            </a:extLst>
          </p:cNvPr>
          <p:cNvGrpSpPr>
            <a:grpSpLocks/>
          </p:cNvGrpSpPr>
          <p:nvPr/>
        </p:nvGrpSpPr>
        <p:grpSpPr bwMode="auto">
          <a:xfrm>
            <a:off x="3133725" y="3057526"/>
            <a:ext cx="1154907" cy="1493045"/>
            <a:chOff x="878" y="1301"/>
            <a:chExt cx="485" cy="627"/>
          </a:xfrm>
        </p:grpSpPr>
        <p:sp>
          <p:nvSpPr>
            <p:cNvPr id="605195" name="AutoShape 11">
              <a:extLst>
                <a:ext uri="{FF2B5EF4-FFF2-40B4-BE49-F238E27FC236}">
                  <a16:creationId xmlns:a16="http://schemas.microsoft.com/office/drawing/2014/main" id="{D28610C2-BAB8-984C-B085-D5051E3EE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" y="1301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605196" name="AutoShape 12">
              <a:extLst>
                <a:ext uri="{FF2B5EF4-FFF2-40B4-BE49-F238E27FC236}">
                  <a16:creationId xmlns:a16="http://schemas.microsoft.com/office/drawing/2014/main" id="{7AF6598C-43BA-9D46-916F-D25CEB70B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" y="1318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605197" name="AutoShape 13">
              <a:extLst>
                <a:ext uri="{FF2B5EF4-FFF2-40B4-BE49-F238E27FC236}">
                  <a16:creationId xmlns:a16="http://schemas.microsoft.com/office/drawing/2014/main" id="{0C7BBFAB-BA3A-8942-BA79-CF7B99802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1335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605198" name="AutoShape 14">
              <a:extLst>
                <a:ext uri="{FF2B5EF4-FFF2-40B4-BE49-F238E27FC236}">
                  <a16:creationId xmlns:a16="http://schemas.microsoft.com/office/drawing/2014/main" id="{F8FA3D18-1D9C-1D40-93EE-0EB21087F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" y="1352"/>
              <a:ext cx="417" cy="576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DE"/>
                <a:t>java</a:t>
              </a:r>
            </a:p>
            <a:p>
              <a:r>
                <a:rPr lang="en-US" altLang="en-DE"/>
                <a:t>source</a:t>
              </a:r>
              <a:br>
                <a:rPr lang="en-US" altLang="en-DE"/>
              </a:br>
              <a:r>
                <a:rPr lang="en-US" altLang="en-DE"/>
                <a:t>files</a:t>
              </a:r>
            </a:p>
          </p:txBody>
        </p:sp>
      </p:grpSp>
      <p:sp>
        <p:nvSpPr>
          <p:cNvPr id="605199" name="AutoShape 15">
            <a:extLst>
              <a:ext uri="{FF2B5EF4-FFF2-40B4-BE49-F238E27FC236}">
                <a16:creationId xmlns:a16="http://schemas.microsoft.com/office/drawing/2014/main" id="{EEBC7816-B820-FC4A-B0FE-44E5E7D44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4038" y="3219450"/>
            <a:ext cx="992982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jdo</a:t>
            </a:r>
          </a:p>
          <a:p>
            <a:r>
              <a:rPr lang="en-US" altLang="en-DE"/>
              <a:t>class</a:t>
            </a:r>
            <a:br>
              <a:rPr lang="en-US" altLang="en-DE"/>
            </a:br>
            <a:r>
              <a:rPr lang="en-US" altLang="en-DE"/>
              <a:t>files</a:t>
            </a:r>
          </a:p>
        </p:txBody>
      </p:sp>
      <p:pic>
        <p:nvPicPr>
          <p:cNvPr id="605200" name="Picture 16">
            <a:extLst>
              <a:ext uri="{FF2B5EF4-FFF2-40B4-BE49-F238E27FC236}">
                <a16:creationId xmlns:a16="http://schemas.microsoft.com/office/drawing/2014/main" id="{C8E89E5F-F29D-6F45-B5A9-64E94E27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070" y="2105025"/>
            <a:ext cx="226456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201" name="AutoShape 17">
            <a:extLst>
              <a:ext uri="{FF2B5EF4-FFF2-40B4-BE49-F238E27FC236}">
                <a16:creationId xmlns:a16="http://schemas.microsoft.com/office/drawing/2014/main" id="{0D75C040-739C-A140-9DB9-43D853B8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7070" y="3321845"/>
            <a:ext cx="2662238" cy="728663"/>
          </a:xfrm>
          <a:prstGeom prst="rightArrow">
            <a:avLst>
              <a:gd name="adj1" fmla="val 55556"/>
              <a:gd name="adj2" fmla="val 5522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/>
              <a:t>define schema</a:t>
            </a:r>
          </a:p>
        </p:txBody>
      </p:sp>
      <p:sp>
        <p:nvSpPr>
          <p:cNvPr id="605202" name="AutoShape 18">
            <a:extLst>
              <a:ext uri="{FF2B5EF4-FFF2-40B4-BE49-F238E27FC236}">
                <a16:creationId xmlns:a16="http://schemas.microsoft.com/office/drawing/2014/main" id="{266D95CE-C881-9D44-B3D4-7D5A88887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2638" y="4148138"/>
            <a:ext cx="992982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en-DE"/>
              <a:t>ddl</a:t>
            </a:r>
            <a:br>
              <a:rPr lang="de-DE" altLang="en-DE"/>
            </a:br>
            <a:r>
              <a:rPr lang="de-DE" altLang="en-DE"/>
              <a:t>xml</a:t>
            </a:r>
          </a:p>
          <a:p>
            <a:r>
              <a:rPr lang="de-DE" altLang="en-DE"/>
              <a:t>files</a:t>
            </a:r>
            <a:endParaRPr lang="en-US" altLang="en-DE"/>
          </a:p>
        </p:txBody>
      </p:sp>
      <p:sp>
        <p:nvSpPr>
          <p:cNvPr id="605203" name="AutoShape 19">
            <a:extLst>
              <a:ext uri="{FF2B5EF4-FFF2-40B4-BE49-F238E27FC236}">
                <a16:creationId xmlns:a16="http://schemas.microsoft.com/office/drawing/2014/main" id="{D4F3CA5B-647A-9E43-8C5B-A9DF35EA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9308" y="1888332"/>
            <a:ext cx="992981" cy="1371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en-DE"/>
              <a:t>sql</a:t>
            </a:r>
          </a:p>
          <a:p>
            <a:r>
              <a:rPr lang="de-DE" altLang="en-DE"/>
              <a:t>file</a:t>
            </a:r>
            <a:endParaRPr lang="en-US" altLang="en-DE"/>
          </a:p>
        </p:txBody>
      </p:sp>
      <p:sp>
        <p:nvSpPr>
          <p:cNvPr id="605204" name="AutoShape 20">
            <a:extLst>
              <a:ext uri="{FF2B5EF4-FFF2-40B4-BE49-F238E27FC236}">
                <a16:creationId xmlns:a16="http://schemas.microsoft.com/office/drawing/2014/main" id="{9CDD2F2E-6D20-414E-A3F6-60A5F58DA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3720" y="3219450"/>
            <a:ext cx="1088231" cy="945357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DE" sz="2100" b="1"/>
              <a:t>Database</a:t>
            </a:r>
          </a:p>
        </p:txBody>
      </p:sp>
      <p:sp>
        <p:nvSpPr>
          <p:cNvPr id="605205" name="AutoShape 21">
            <a:extLst>
              <a:ext uri="{FF2B5EF4-FFF2-40B4-BE49-F238E27FC236}">
                <a16:creationId xmlns:a16="http://schemas.microsoft.com/office/drawing/2014/main" id="{18801902-5157-C040-AB41-9D926C5AE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7413" y="3443288"/>
            <a:ext cx="733425" cy="488157"/>
          </a:xfrm>
          <a:prstGeom prst="flowChartDecisio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en-DE"/>
              <a:t>or</a:t>
            </a:r>
            <a:endParaRPr lang="en-US" altLang="en-DE"/>
          </a:p>
        </p:txBody>
      </p:sp>
      <p:sp>
        <p:nvSpPr>
          <p:cNvPr id="605206" name="AutoShape 22">
            <a:extLst>
              <a:ext uri="{FF2B5EF4-FFF2-40B4-BE49-F238E27FC236}">
                <a16:creationId xmlns:a16="http://schemas.microsoft.com/office/drawing/2014/main" id="{52777962-3EE8-404E-BCC9-91616166B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5150645"/>
            <a:ext cx="1371600" cy="137160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en-DE" sz="4050"/>
              <a:t>enhancer</a:t>
            </a:r>
            <a:br>
              <a:rPr lang="de-DE" altLang="en-DE" sz="4050"/>
            </a:br>
            <a:r>
              <a:rPr lang="de-DE" altLang="en-DE" sz="4050"/>
              <a:t>tool</a:t>
            </a:r>
            <a:endParaRPr lang="en-US" altLang="en-DE" sz="4050"/>
          </a:p>
        </p:txBody>
      </p:sp>
      <p:sp>
        <p:nvSpPr>
          <p:cNvPr id="605207" name="AutoShape 23">
            <a:extLst>
              <a:ext uri="{FF2B5EF4-FFF2-40B4-BE49-F238E27FC236}">
                <a16:creationId xmlns:a16="http://schemas.microsoft.com/office/drawing/2014/main" id="{2716B506-BA05-C040-B947-937C570C5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3807" y="5150645"/>
            <a:ext cx="1371600" cy="137160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en-DE" sz="4050"/>
              <a:t>define</a:t>
            </a:r>
            <a:br>
              <a:rPr lang="de-DE" altLang="en-DE" sz="4050"/>
            </a:br>
            <a:r>
              <a:rPr lang="de-DE" altLang="en-DE" sz="4050"/>
              <a:t>shema</a:t>
            </a:r>
            <a:br>
              <a:rPr lang="de-DE" altLang="en-DE" sz="4050"/>
            </a:br>
            <a:r>
              <a:rPr lang="de-DE" altLang="en-DE" sz="4050"/>
              <a:t>tool</a:t>
            </a:r>
            <a:endParaRPr lang="en-US" altLang="en-DE" sz="4050"/>
          </a:p>
        </p:txBody>
      </p:sp>
      <p:pic>
        <p:nvPicPr>
          <p:cNvPr id="605208" name="Picture 24">
            <a:extLst>
              <a:ext uri="{FF2B5EF4-FFF2-40B4-BE49-F238E27FC236}">
                <a16:creationId xmlns:a16="http://schemas.microsoft.com/office/drawing/2014/main" id="{F8F70CBA-7645-8A4A-B8A3-83F3CE22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70" y="5398295"/>
            <a:ext cx="226456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5209" name="Group 25">
            <a:extLst>
              <a:ext uri="{FF2B5EF4-FFF2-40B4-BE49-F238E27FC236}">
                <a16:creationId xmlns:a16="http://schemas.microsoft.com/office/drawing/2014/main" id="{AB778AEA-A899-A54C-A7B6-84E02D8484FD}"/>
              </a:ext>
            </a:extLst>
          </p:cNvPr>
          <p:cNvGrpSpPr>
            <a:grpSpLocks/>
          </p:cNvGrpSpPr>
          <p:nvPr/>
        </p:nvGrpSpPr>
        <p:grpSpPr bwMode="auto">
          <a:xfrm>
            <a:off x="9108285" y="4593433"/>
            <a:ext cx="1754982" cy="2488406"/>
            <a:chOff x="2865" y="1980"/>
            <a:chExt cx="737" cy="1045"/>
          </a:xfrm>
        </p:grpSpPr>
        <p:sp>
          <p:nvSpPr>
            <p:cNvPr id="605210" name="Rectangle 26">
              <a:extLst>
                <a:ext uri="{FF2B5EF4-FFF2-40B4-BE49-F238E27FC236}">
                  <a16:creationId xmlns:a16="http://schemas.microsoft.com/office/drawing/2014/main" id="{FECA7642-99F2-3C44-A7F8-B635F7C9B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1980"/>
              <a:ext cx="73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DE" sz="2400"/>
                <a:t>standardized</a:t>
              </a:r>
              <a:br>
                <a:rPr lang="de-DE" altLang="en-DE" sz="2400"/>
              </a:br>
              <a:r>
                <a:rPr lang="de-DE" altLang="en-DE" sz="2400"/>
                <a:t>output</a:t>
              </a:r>
            </a:p>
          </p:txBody>
        </p:sp>
        <p:pic>
          <p:nvPicPr>
            <p:cNvPr id="605211" name="Picture 27">
              <a:extLst>
                <a:ext uri="{FF2B5EF4-FFF2-40B4-BE49-F238E27FC236}">
                  <a16:creationId xmlns:a16="http://schemas.microsoft.com/office/drawing/2014/main" id="{FB72C922-5068-0A4B-AD6E-FD7452C89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2409"/>
              <a:ext cx="621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5212" name="Picture 28" descr="Apache Ant site">
            <a:extLst>
              <a:ext uri="{FF2B5EF4-FFF2-40B4-BE49-F238E27FC236}">
                <a16:creationId xmlns:a16="http://schemas.microsoft.com/office/drawing/2014/main" id="{B8E52D85-E6F1-4B43-AED0-75C66BC7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9020176"/>
            <a:ext cx="3571875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13" name="Picture 29" descr="Apache Ant logo">
            <a:extLst>
              <a:ext uri="{FF2B5EF4-FFF2-40B4-BE49-F238E27FC236}">
                <a16:creationId xmlns:a16="http://schemas.microsoft.com/office/drawing/2014/main" id="{278E48A3-A1C8-7040-97F4-3319C8A5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220" y="6665120"/>
            <a:ext cx="1500188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214" name="Rectangle 30">
            <a:extLst>
              <a:ext uri="{FF2B5EF4-FFF2-40B4-BE49-F238E27FC236}">
                <a16:creationId xmlns:a16="http://schemas.microsoft.com/office/drawing/2014/main" id="{9DCC6021-C58B-A142-A532-C8F65AF50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7436645"/>
            <a:ext cx="361950" cy="18073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altLang="en-DE"/>
          </a:p>
        </p:txBody>
      </p:sp>
      <p:pic>
        <p:nvPicPr>
          <p:cNvPr id="605215" name="Picture 31" descr="Apache Ant logo">
            <a:extLst>
              <a:ext uri="{FF2B5EF4-FFF2-40B4-BE49-F238E27FC236}">
                <a16:creationId xmlns:a16="http://schemas.microsoft.com/office/drawing/2014/main" id="{EE82FFA5-8DF5-F94D-9E8A-A17E3ECF6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20" y="6665120"/>
            <a:ext cx="1500188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16" name="Picture 32">
            <a:extLst>
              <a:ext uri="{FF2B5EF4-FFF2-40B4-BE49-F238E27FC236}">
                <a16:creationId xmlns:a16="http://schemas.microsoft.com/office/drawing/2014/main" id="{65727339-0F56-9E4B-BEB9-EDBFDF48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70" y="6717507"/>
            <a:ext cx="226456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343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>
            <a:extLst>
              <a:ext uri="{FF2B5EF4-FFF2-40B4-BE49-F238E27FC236}">
                <a16:creationId xmlns:a16="http://schemas.microsoft.com/office/drawing/2014/main" id="{193DAAD1-5D15-2F40-B6BC-B4CB219F8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altLang="en-DE"/>
              <a:t>Build</a:t>
            </a:r>
            <a:br>
              <a:rPr lang="en-US" altLang="en-DE"/>
            </a:br>
            <a:r>
              <a:rPr lang="en-US" altLang="en-DE"/>
              <a:t>Xcalia Build Tooling Concepts</a:t>
            </a:r>
          </a:p>
        </p:txBody>
      </p:sp>
      <p:pic>
        <p:nvPicPr>
          <p:cNvPr id="607235" name="Picture 3">
            <a:extLst>
              <a:ext uri="{FF2B5EF4-FFF2-40B4-BE49-F238E27FC236}">
                <a16:creationId xmlns:a16="http://schemas.microsoft.com/office/drawing/2014/main" id="{BF8DD91B-A171-5E48-9DA2-9799BA943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82" y="2752725"/>
            <a:ext cx="226456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36" name="Picture 4">
            <a:extLst>
              <a:ext uri="{FF2B5EF4-FFF2-40B4-BE49-F238E27FC236}">
                <a16:creationId xmlns:a16="http://schemas.microsoft.com/office/drawing/2014/main" id="{1AA2DC48-15EF-7E44-9276-91CBA6DB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3629025"/>
            <a:ext cx="1478757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37" name="Picture 5" descr="Apache Ant site">
            <a:extLst>
              <a:ext uri="{FF2B5EF4-FFF2-40B4-BE49-F238E27FC236}">
                <a16:creationId xmlns:a16="http://schemas.microsoft.com/office/drawing/2014/main" id="{C08D9F8E-0333-D440-A822-B800BB32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20" y="3814763"/>
            <a:ext cx="3571875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38" name="Picture 6" descr="Apache Ant logo">
            <a:extLst>
              <a:ext uri="{FF2B5EF4-FFF2-40B4-BE49-F238E27FC236}">
                <a16:creationId xmlns:a16="http://schemas.microsoft.com/office/drawing/2014/main" id="{DF1670A6-AF55-5141-B7E0-3C4F84DF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8" y="2886076"/>
            <a:ext cx="1500188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39" name="Picture 7">
            <a:extLst>
              <a:ext uri="{FF2B5EF4-FFF2-40B4-BE49-F238E27FC236}">
                <a16:creationId xmlns:a16="http://schemas.microsoft.com/office/drawing/2014/main" id="{425D7289-35D6-B64D-9DFF-F50F77C0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900" y="4029075"/>
            <a:ext cx="1069182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40" name="Picture 8">
            <a:extLst>
              <a:ext uri="{FF2B5EF4-FFF2-40B4-BE49-F238E27FC236}">
                <a16:creationId xmlns:a16="http://schemas.microsoft.com/office/drawing/2014/main" id="{5B16058C-A976-DD4A-B676-71ECAB4D4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8"/>
          <a:stretch>
            <a:fillRect/>
          </a:stretch>
        </p:blipFill>
        <p:spPr bwMode="auto">
          <a:xfrm>
            <a:off x="9272588" y="4993482"/>
            <a:ext cx="3000375" cy="13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41" name="Picture 9">
            <a:extLst>
              <a:ext uri="{FF2B5EF4-FFF2-40B4-BE49-F238E27FC236}">
                <a16:creationId xmlns:a16="http://schemas.microsoft.com/office/drawing/2014/main" id="{9D409F7D-723E-EF44-99DB-6EB2CA7E3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>
            <a:fillRect/>
          </a:stretch>
        </p:blipFill>
        <p:spPr bwMode="auto">
          <a:xfrm>
            <a:off x="10194132" y="2871788"/>
            <a:ext cx="4171950" cy="72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42" name="Picture 10">
            <a:extLst>
              <a:ext uri="{FF2B5EF4-FFF2-40B4-BE49-F238E27FC236}">
                <a16:creationId xmlns:a16="http://schemas.microsoft.com/office/drawing/2014/main" id="{0A0DB53A-207E-3C41-B92C-2D6D0BE2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4029075"/>
            <a:ext cx="1285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7243" name="Group 11">
            <a:extLst>
              <a:ext uri="{FF2B5EF4-FFF2-40B4-BE49-F238E27FC236}">
                <a16:creationId xmlns:a16="http://schemas.microsoft.com/office/drawing/2014/main" id="{198EEF5A-2927-4A4F-AC41-AA75C7655B79}"/>
              </a:ext>
            </a:extLst>
          </p:cNvPr>
          <p:cNvGrpSpPr>
            <a:grpSpLocks/>
          </p:cNvGrpSpPr>
          <p:nvPr/>
        </p:nvGrpSpPr>
        <p:grpSpPr bwMode="auto">
          <a:xfrm>
            <a:off x="3314700" y="5095876"/>
            <a:ext cx="5536407" cy="1585913"/>
            <a:chOff x="1636" y="2979"/>
            <a:chExt cx="2325" cy="666"/>
          </a:xfrm>
        </p:grpSpPr>
        <p:sp>
          <p:nvSpPr>
            <p:cNvPr id="607244" name="AutoShape 12">
              <a:extLst>
                <a:ext uri="{FF2B5EF4-FFF2-40B4-BE49-F238E27FC236}">
                  <a16:creationId xmlns:a16="http://schemas.microsoft.com/office/drawing/2014/main" id="{76504FA1-49E4-D040-A66B-63FDFBEA6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40" y="3024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607245" name="Rectangle 13">
              <a:extLst>
                <a:ext uri="{FF2B5EF4-FFF2-40B4-BE49-F238E27FC236}">
                  <a16:creationId xmlns:a16="http://schemas.microsoft.com/office/drawing/2014/main" id="{54B4C7A6-085D-1A42-AA84-CB907F8C2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3162"/>
              <a:ext cx="1749" cy="312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</p:spTree>
    <p:extLst>
      <p:ext uri="{BB962C8B-B14F-4D97-AF65-F5344CB8AC3E}">
        <p14:creationId xmlns:p14="http://schemas.microsoft.com/office/powerpoint/2010/main" val="23330721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>
            <a:extLst>
              <a:ext uri="{FF2B5EF4-FFF2-40B4-BE49-F238E27FC236}">
                <a16:creationId xmlns:a16="http://schemas.microsoft.com/office/drawing/2014/main" id="{6CFA6400-EFAD-B149-8EBB-80CB481B8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altLang="en-DE"/>
              <a:t>Build</a:t>
            </a:r>
            <a:br>
              <a:rPr lang="en-US" altLang="en-DE"/>
            </a:br>
            <a:r>
              <a:rPr lang="en-US" altLang="en-DE"/>
              <a:t>Xcalia Build Tooling Concepts</a:t>
            </a:r>
          </a:p>
        </p:txBody>
      </p:sp>
      <p:pic>
        <p:nvPicPr>
          <p:cNvPr id="609283" name="Picture 3">
            <a:extLst>
              <a:ext uri="{FF2B5EF4-FFF2-40B4-BE49-F238E27FC236}">
                <a16:creationId xmlns:a16="http://schemas.microsoft.com/office/drawing/2014/main" id="{31AC6CF3-4BBD-804B-9850-7464AD20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82" y="2752725"/>
            <a:ext cx="226456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4" name="Picture 4">
            <a:extLst>
              <a:ext uri="{FF2B5EF4-FFF2-40B4-BE49-F238E27FC236}">
                <a16:creationId xmlns:a16="http://schemas.microsoft.com/office/drawing/2014/main" id="{2D4A27BF-4E6B-9B47-B864-9D2637B5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3629025"/>
            <a:ext cx="1478757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5" name="Picture 5">
            <a:extLst>
              <a:ext uri="{FF2B5EF4-FFF2-40B4-BE49-F238E27FC236}">
                <a16:creationId xmlns:a16="http://schemas.microsoft.com/office/drawing/2014/main" id="{51DB03C2-9990-3F41-B220-18D8D1A3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900" y="4029075"/>
            <a:ext cx="1069182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6" name="Picture 6">
            <a:extLst>
              <a:ext uri="{FF2B5EF4-FFF2-40B4-BE49-F238E27FC236}">
                <a16:creationId xmlns:a16="http://schemas.microsoft.com/office/drawing/2014/main" id="{1BB02B22-70EF-684C-8D34-9E73D1DC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8"/>
          <a:stretch>
            <a:fillRect/>
          </a:stretch>
        </p:blipFill>
        <p:spPr bwMode="auto">
          <a:xfrm>
            <a:off x="9272588" y="4993482"/>
            <a:ext cx="3000375" cy="13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7" name="Picture 7">
            <a:extLst>
              <a:ext uri="{FF2B5EF4-FFF2-40B4-BE49-F238E27FC236}">
                <a16:creationId xmlns:a16="http://schemas.microsoft.com/office/drawing/2014/main" id="{74D96F26-3263-304C-8065-D3E7DF5F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>
            <a:fillRect/>
          </a:stretch>
        </p:blipFill>
        <p:spPr bwMode="auto">
          <a:xfrm>
            <a:off x="10194132" y="2871788"/>
            <a:ext cx="4171950" cy="72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8" name="Picture 8">
            <a:extLst>
              <a:ext uri="{FF2B5EF4-FFF2-40B4-BE49-F238E27FC236}">
                <a16:creationId xmlns:a16="http://schemas.microsoft.com/office/drawing/2014/main" id="{C6D635F2-B9F0-7D44-8E93-F3286903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4029075"/>
            <a:ext cx="1285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9289" name="Group 9">
            <a:extLst>
              <a:ext uri="{FF2B5EF4-FFF2-40B4-BE49-F238E27FC236}">
                <a16:creationId xmlns:a16="http://schemas.microsoft.com/office/drawing/2014/main" id="{65C6B5FC-B008-E14C-92A8-33606842657C}"/>
              </a:ext>
            </a:extLst>
          </p:cNvPr>
          <p:cNvGrpSpPr>
            <a:grpSpLocks/>
          </p:cNvGrpSpPr>
          <p:nvPr/>
        </p:nvGrpSpPr>
        <p:grpSpPr bwMode="auto">
          <a:xfrm>
            <a:off x="3314700" y="5095876"/>
            <a:ext cx="5536407" cy="1585913"/>
            <a:chOff x="1636" y="2979"/>
            <a:chExt cx="2325" cy="666"/>
          </a:xfrm>
        </p:grpSpPr>
        <p:sp>
          <p:nvSpPr>
            <p:cNvPr id="609290" name="AutoShape 10">
              <a:extLst>
                <a:ext uri="{FF2B5EF4-FFF2-40B4-BE49-F238E27FC236}">
                  <a16:creationId xmlns:a16="http://schemas.microsoft.com/office/drawing/2014/main" id="{51A049DD-36F3-6D4E-B9B3-43E431C05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40" y="3024"/>
              <a:ext cx="666" cy="5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  <p:sp>
          <p:nvSpPr>
            <p:cNvPr id="609291" name="Rectangle 11">
              <a:extLst>
                <a:ext uri="{FF2B5EF4-FFF2-40B4-BE49-F238E27FC236}">
                  <a16:creationId xmlns:a16="http://schemas.microsoft.com/office/drawing/2014/main" id="{3636139B-41F7-7748-80BC-FBAFA4E97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3162"/>
              <a:ext cx="1749" cy="312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 sz="4050"/>
            </a:p>
          </p:txBody>
        </p:sp>
      </p:grpSp>
      <p:pic>
        <p:nvPicPr>
          <p:cNvPr id="609292" name="Picture 12">
            <a:extLst>
              <a:ext uri="{FF2B5EF4-FFF2-40B4-BE49-F238E27FC236}">
                <a16:creationId xmlns:a16="http://schemas.microsoft.com/office/drawing/2014/main" id="{CBC369B2-B17D-BD44-AA7E-2A190FBAA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735932"/>
            <a:ext cx="9453563" cy="1060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73879"/>
      </p:ext>
    </p:extLst>
  </p:cSld>
  <p:clrMapOvr>
    <a:masterClrMapping/>
  </p:clrMapOvr>
</p:sld>
</file>

<file path=ppt/theme/theme1.xml><?xml version="1.0" encoding="utf-8"?>
<a:theme xmlns:a="http://schemas.openxmlformats.org/drawingml/2006/main" name="4_TheBlueCircle">
  <a:themeElements>
    <a:clrScheme name="DongesIT">
      <a:dk1>
        <a:srgbClr val="000000"/>
      </a:dk1>
      <a:lt1>
        <a:srgbClr val="FFFFFF"/>
      </a:lt1>
      <a:dk2>
        <a:srgbClr val="522381"/>
      </a:dk2>
      <a:lt2>
        <a:srgbClr val="B2D0DC"/>
      </a:lt2>
      <a:accent1>
        <a:srgbClr val="0B6DBC"/>
      </a:accent1>
      <a:accent2>
        <a:srgbClr val="83B819"/>
      </a:accent2>
      <a:accent3>
        <a:srgbClr val="118886"/>
      </a:accent3>
      <a:accent4>
        <a:srgbClr val="FFCD00"/>
      </a:accent4>
      <a:accent5>
        <a:srgbClr val="F49E00"/>
      </a:accent5>
      <a:accent6>
        <a:srgbClr val="FF0000"/>
      </a:accent6>
      <a:hlink>
        <a:srgbClr val="009999"/>
      </a:hlink>
      <a:folHlink>
        <a:srgbClr val="0B6EB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CU_Inv_Pitch2send_2020" id="{0CCC4C25-88B1-4D4D-91E2-1DD5958B0BD1}" vid="{3326E079-A8EF-C340-B75B-27A48D4885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W2 v2">
    <a:dk1>
      <a:sysClr val="windowText" lastClr="000000"/>
    </a:dk1>
    <a:lt1>
      <a:sysClr val="window" lastClr="FFFFFF"/>
    </a:lt1>
    <a:dk2>
      <a:srgbClr val="522381"/>
    </a:dk2>
    <a:lt2>
      <a:srgbClr val="B2D0DC"/>
    </a:lt2>
    <a:accent1>
      <a:srgbClr val="F86600"/>
    </a:accent1>
    <a:accent2>
      <a:srgbClr val="72B62B"/>
    </a:accent2>
    <a:accent3>
      <a:srgbClr val="1172BC"/>
    </a:accent3>
    <a:accent4>
      <a:srgbClr val="FFCD00"/>
    </a:accent4>
    <a:accent5>
      <a:srgbClr val="F9490F"/>
    </a:accent5>
    <a:accent6>
      <a:srgbClr val="FF0000"/>
    </a:accent6>
    <a:hlink>
      <a:srgbClr val="009999"/>
    </a:hlink>
    <a:folHlink>
      <a:srgbClr val="FE1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3733</Words>
  <Application>Microsoft Macintosh PowerPoint</Application>
  <PresentationFormat>Custom</PresentationFormat>
  <Paragraphs>965</Paragraphs>
  <Slides>114</Slides>
  <Notes>94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6" baseType="lpstr">
      <vt:lpstr>Arial</vt:lpstr>
      <vt:lpstr>Calibri</vt:lpstr>
      <vt:lpstr>Forgotten Futurist</vt:lpstr>
      <vt:lpstr>Gill Sans MT</vt:lpstr>
      <vt:lpstr>Helvetica</vt:lpstr>
      <vt:lpstr>Helvetica-Normal</vt:lpstr>
      <vt:lpstr>Lucida Grande</vt:lpstr>
      <vt:lpstr>Symbol</vt:lpstr>
      <vt:lpstr>Wingdings</vt:lpstr>
      <vt:lpstr>Wingdings 2</vt:lpstr>
      <vt:lpstr>Wingdings 3</vt:lpstr>
      <vt:lpstr>4_TheBlueCircle</vt:lpstr>
      <vt:lpstr>Cerulean Circle  The platform for Earth Observation Common Architecture @ ESA</vt:lpstr>
      <vt:lpstr>25 years of software eating the world</vt:lpstr>
      <vt:lpstr>The people who brougt us here:      Developers The complex and sad workplace of developers today</vt:lpstr>
      <vt:lpstr>Lets make finally their live better, easier and more cleaned up!</vt:lpstr>
      <vt:lpstr>Now lets wodafy the Internet of Every Thing until once it speaks Thinglish </vt:lpstr>
      <vt:lpstr>We Drive the Market Place for  Digital Transformation</vt:lpstr>
      <vt:lpstr>Cerulean Circle’s “ONCE” is the next logical step in software: From individual coding to collaborative development</vt:lpstr>
      <vt:lpstr>Contradicting targets of Java Specialists</vt:lpstr>
      <vt:lpstr>Contradicting targets of Java Specialists Provide pure business view</vt:lpstr>
      <vt:lpstr>Contradicting targets of Java Specialists Control the pure technical environment</vt:lpstr>
      <vt:lpstr>Setup Top Down Project </vt:lpstr>
      <vt:lpstr>Setup Top Down Project </vt:lpstr>
      <vt:lpstr>Project has to be created in a Java IDE Studio is not a full Java IDE</vt:lpstr>
      <vt:lpstr>Project has to be created in a Java IDE UML Model of the HiFi System</vt:lpstr>
      <vt:lpstr>Project has to be created in a Java IDE UML Model of the persistent backend</vt:lpstr>
      <vt:lpstr>Setup Top Down Project Xcalia Studio</vt:lpstr>
      <vt:lpstr>Project has to be created in a Java IDE The resulting java project structure</vt:lpstr>
      <vt:lpstr>Define the persistent classes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Navilis Create some initial Data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 Studio by default generates no Debug info</vt:lpstr>
      <vt:lpstr>Test with HiFi Tower Look into generated Ant file</vt:lpstr>
      <vt:lpstr>Test with HiFi Tower Look into generated Ant file</vt:lpstr>
      <vt:lpstr>Test with HiFi Tower Change the generated Ant file</vt:lpstr>
      <vt:lpstr>Test with HiFi Tower Now Ant will add Debug infos</vt:lpstr>
      <vt:lpstr>Test with HiFi Tower Execute enhance task before every start</vt:lpstr>
      <vt:lpstr>Test with HiFi Tower Run again</vt:lpstr>
      <vt:lpstr>Test with HiFi Tower Insert MD again into MD Player</vt:lpstr>
      <vt:lpstr>Test with HiFi Tower With Debug information</vt:lpstr>
      <vt:lpstr>Test with HiFi Tower Understand what’s going on</vt:lpstr>
      <vt:lpstr>Test with HiFi Tower Understand what’s going on</vt:lpstr>
      <vt:lpstr>Test with HiFi Tower Understand what’s going on</vt:lpstr>
      <vt:lpstr>Test with HiFi Tower Understand what’s going on</vt:lpstr>
      <vt:lpstr>Test with HiFi Tower Understand what’s going on</vt:lpstr>
      <vt:lpstr>Test with HiFi Tower Understand what’s going on</vt:lpstr>
      <vt:lpstr>Test with HiFi Tower Understand what’s going on</vt:lpstr>
      <vt:lpstr>Test with HiFi Tower Understand what’s going on</vt:lpstr>
      <vt:lpstr>Test with HiFi Tower Understand what’s going on</vt:lpstr>
      <vt:lpstr>Test with HiFi Tower Understand what’s going on</vt:lpstr>
      <vt:lpstr>SOA regarding to Martin Fowler</vt:lpstr>
      <vt:lpstr>Test with HiFi Tower Understand the HiFi SOA</vt:lpstr>
      <vt:lpstr>Test with HiFi Tower Understand the HiFi SOA</vt:lpstr>
      <vt:lpstr>Test with HiFi Tower Understand the HiFi SOA</vt:lpstr>
      <vt:lpstr>Test with HiFi Tower Understand the defaultFetshGroup</vt:lpstr>
      <vt:lpstr>Test with HiFi Tower Small checkbox, big impact</vt:lpstr>
      <vt:lpstr>Test with HiFi Tower Understand the defaultFetshGroup</vt:lpstr>
      <vt:lpstr>PowerPoint Presentation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Test with HiFi Tower</vt:lpstr>
      <vt:lpstr>Collection mapping approaches Different schema, nearly no impact on App.</vt:lpstr>
      <vt:lpstr>Collection mapping approaches “reverse” Collections are unordered.</vt:lpstr>
      <vt:lpstr>Tune Xcalia Intermediation Core™ by Properties e.g. start to play with the tracing modules</vt:lpstr>
      <vt:lpstr>PowerPoint Presentation</vt:lpstr>
      <vt:lpstr>Learn to speak SOA: Terminology (15 min)</vt:lpstr>
      <vt:lpstr>Learn to speak SOA: Terminology Paradigms</vt:lpstr>
      <vt:lpstr>Learn to speak SOA: Terminology Paradigms: SOA nach Martin Fowler</vt:lpstr>
      <vt:lpstr>Learn to speak SOA: Terminology OO Entities</vt:lpstr>
      <vt:lpstr>Learn to speak SOA: Terminology DB Entities</vt:lpstr>
      <vt:lpstr>Learn to speak SOA: Terminology Data Service</vt:lpstr>
      <vt:lpstr>Learn to speak SOA: Terminology Process Service</vt:lpstr>
      <vt:lpstr>Learn to speak SOA: Terminology Data Sources</vt:lpstr>
      <vt:lpstr>Data source management E/R Model recall</vt:lpstr>
      <vt:lpstr>Mapping OO  E/R</vt:lpstr>
      <vt:lpstr>Mapping OO  E/R</vt:lpstr>
      <vt:lpstr>Mapping XML recall</vt:lpstr>
      <vt:lpstr>Build Xcalia Build Tooling Concepts</vt:lpstr>
      <vt:lpstr>Build Xcalia Build Tooling Concepts</vt:lpstr>
      <vt:lpstr>Build Xcalia Build Tooling Concepts</vt:lpstr>
      <vt:lpstr>PowerPoint Presentation</vt:lpstr>
      <vt:lpstr>The “Developer Gap” is the main challenge in software programming. It costs millions and slows down the digital economy.</vt:lpstr>
      <vt:lpstr>High value of ONCE &amp; WODA for everybody who creates or purchases software: “Write Once Deploy Anywhere”</vt:lpstr>
      <vt:lpstr>Imagine you would have an App Store with thousands of Components and every developer could buy, re-sell and create new Apps via Drag &amp; Drop</vt:lpstr>
      <vt:lpstr>High Value of ONCE &amp; WODA for Global Service Companies  with close Cooperation Partner Deloitte </vt:lpstr>
      <vt:lpstr>Based on its validation Deloitte will act as the main sales &amp; marketing and development Partner</vt:lpstr>
      <vt:lpstr>Triple Win business advantage for our Partners &amp; Cerulean Circle Subscriptions, Shop Revenues and Recurring License Fees</vt:lpstr>
      <vt:lpstr>Go To Market &amp; First Successes </vt:lpstr>
      <vt:lpstr>Go To Market &amp; First Successes </vt:lpstr>
      <vt:lpstr>Todays App Developments require a combination of technologies to compete against Cerulean Circles WODA System</vt:lpstr>
      <vt:lpstr>Without investment, we're a growing company. With investment, we're a scaling startup.</vt:lpstr>
      <vt:lpstr>The team to build a sustainable business </vt:lpstr>
      <vt:lpstr>Write Once Deploy Anywhere</vt:lpstr>
      <vt:lpstr>Business Model</vt:lpstr>
      <vt:lpstr>PowerPoint Presentation</vt:lpstr>
    </vt:vector>
  </TitlesOfParts>
  <Manager/>
  <Company>Cerulean Circle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CCG</dc:creator>
  <cp:keywords/>
  <dc:description/>
  <cp:lastModifiedBy>Marcel Donges</cp:lastModifiedBy>
  <cp:revision>1701</cp:revision>
  <cp:lastPrinted>2020-07-14T10:30:48Z</cp:lastPrinted>
  <dcterms:created xsi:type="dcterms:W3CDTF">2015-01-20T11:47:48Z</dcterms:created>
  <dcterms:modified xsi:type="dcterms:W3CDTF">2020-11-10T09:13:21Z</dcterms:modified>
  <cp:category/>
</cp:coreProperties>
</file>